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erriweather" panose="020B0604020202020204" charset="-52"/>
      <p:regular r:id="rId16"/>
      <p:bold r:id="rId17"/>
      <p:italic r:id="rId18"/>
      <p:boldItalic r:id="rId19"/>
    </p:embeddedFont>
    <p:embeddedFont>
      <p:font typeface="Rokkitt" panose="020B0604020202020204" charset="0"/>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4EE16B-3E20-4C38-B0ED-354F547C847C}">
  <a:tblStyle styleId="{EF4EE16B-3E20-4C38-B0ED-354F547C84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d99c550cd6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d99c550cd6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Аслан</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99c550cd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99c550cd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Индира</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c0a597db5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c0a597db5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0a597db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0a597db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dirty="0"/>
              <a:t>Асель</a:t>
            </a:r>
            <a:endParaRPr dirty="0"/>
          </a:p>
          <a:p>
            <a:pPr marL="0" lvl="0" indent="0" algn="just" rtl="0">
              <a:lnSpc>
                <a:spcPct val="115000"/>
              </a:lnSpc>
              <a:spcBef>
                <a:spcPts val="0"/>
              </a:spcBef>
              <a:spcAft>
                <a:spcPts val="0"/>
              </a:spcAft>
              <a:buClr>
                <a:schemeClr val="dk1"/>
              </a:buClr>
              <a:buSzPts val="1100"/>
              <a:buFont typeface="Arial"/>
              <a:buNone/>
            </a:pPr>
            <a:r>
              <a:rPr lang="ru" sz="1900" b="1" dirty="0">
                <a:solidFill>
                  <a:schemeClr val="dk1"/>
                </a:solidFill>
                <a:latin typeface="Rokkitt"/>
                <a:ea typeface="Rokkitt"/>
                <a:cs typeface="Rokkitt"/>
                <a:sym typeface="Rokkitt"/>
              </a:rPr>
              <a:t>Emotion recognition</a:t>
            </a:r>
            <a:r>
              <a:rPr lang="ru" sz="1900" dirty="0">
                <a:solidFill>
                  <a:schemeClr val="dk1"/>
                </a:solidFill>
                <a:latin typeface="Rokkitt"/>
                <a:ea typeface="Rokkitt"/>
                <a:cs typeface="Rokkitt"/>
                <a:sym typeface="Rokkitt"/>
              </a:rPr>
              <a:t> is a task, the solution of which can serve both for creating multimedia applications and games, and for more complex and demanded tasks, such as analyzing the mental and emotional state of people, efficiency discussions, negotiations, advertising, etc.</a:t>
            </a:r>
            <a:endParaRPr sz="1900" dirty="0">
              <a:solidFill>
                <a:schemeClr val="dk1"/>
              </a:solidFill>
              <a:latin typeface="Rokkitt"/>
              <a:ea typeface="Rokkitt"/>
              <a:cs typeface="Rokkitt"/>
              <a:sym typeface="Rokkitt"/>
            </a:endParaRPr>
          </a:p>
          <a:p>
            <a:pPr marL="0" lvl="0" indent="0" algn="just" rtl="0">
              <a:lnSpc>
                <a:spcPct val="115000"/>
              </a:lnSpc>
              <a:spcBef>
                <a:spcPts val="1200"/>
              </a:spcBef>
              <a:spcAft>
                <a:spcPts val="1200"/>
              </a:spcAft>
              <a:buClr>
                <a:schemeClr val="dk1"/>
              </a:buClr>
              <a:buSzPts val="1100"/>
              <a:buFont typeface="Arial"/>
              <a:buNone/>
            </a:pPr>
            <a:r>
              <a:rPr lang="ru" sz="1900" b="1" dirty="0">
                <a:solidFill>
                  <a:schemeClr val="dk1"/>
                </a:solidFill>
                <a:latin typeface="Rokkitt"/>
                <a:ea typeface="Rokkitt"/>
                <a:cs typeface="Rokkitt"/>
                <a:sym typeface="Rokkitt"/>
              </a:rPr>
              <a:t>Human-computer interaction</a:t>
            </a:r>
            <a:r>
              <a:rPr lang="ru" sz="1900" dirty="0">
                <a:solidFill>
                  <a:schemeClr val="dk1"/>
                </a:solidFill>
                <a:latin typeface="Rokkitt"/>
                <a:ea typeface="Rokkitt"/>
                <a:cs typeface="Rokkitt"/>
                <a:sym typeface="Rokkitt"/>
              </a:rPr>
              <a:t> has been an important area of research. If a computer could </a:t>
            </a:r>
            <a:r>
              <a:rPr lang="ru" sz="1900" b="1" dirty="0">
                <a:solidFill>
                  <a:schemeClr val="dk1"/>
                </a:solidFill>
                <a:latin typeface="Rokkitt"/>
                <a:ea typeface="Rokkitt"/>
                <a:cs typeface="Rokkitt"/>
                <a:sym typeface="Rokkitt"/>
              </a:rPr>
              <a:t>understand</a:t>
            </a:r>
            <a:r>
              <a:rPr lang="ru" sz="1900" dirty="0">
                <a:solidFill>
                  <a:schemeClr val="dk1"/>
                </a:solidFill>
                <a:latin typeface="Rokkitt"/>
                <a:ea typeface="Rokkitt"/>
                <a:cs typeface="Rokkitt"/>
                <a:sym typeface="Rokkitt"/>
              </a:rPr>
              <a:t> the feelings of people, it could serve services based on the feedback it receives.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d99c550c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d99c550c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Индира</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4f29d185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4f29d185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ru"/>
              <a:t>We can see that class happiness contains the highest number of images and class disgust the lowest.</a:t>
            </a:r>
            <a:endParaRPr/>
          </a:p>
          <a:p>
            <a:pPr marL="0" lvl="0" indent="0" algn="l" rtl="0">
              <a:spcBef>
                <a:spcPts val="0"/>
              </a:spcBef>
              <a:spcAft>
                <a:spcPts val="0"/>
              </a:spcAft>
              <a:buClr>
                <a:schemeClr val="dk1"/>
              </a:buClr>
              <a:buSzPts val="1100"/>
              <a:buFont typeface="Arial"/>
              <a:buNone/>
            </a:pPr>
            <a:r>
              <a:rPr lang="ru"/>
              <a:t>Аслан</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d4f29d18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d4f29d18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Clr>
                <a:schemeClr val="dk1"/>
              </a:buClr>
              <a:buSzPts val="1100"/>
              <a:buFont typeface="Arial"/>
              <a:buNone/>
            </a:pPr>
            <a:r>
              <a:rPr lang="ru" sz="1600">
                <a:solidFill>
                  <a:srgbClr val="292929"/>
                </a:solidFill>
                <a:highlight>
                  <a:srgbClr val="FFFFFF"/>
                </a:highlight>
              </a:rPr>
              <a:t>Индира</a:t>
            </a:r>
            <a:endParaRPr sz="1600">
              <a:solidFill>
                <a:srgbClr val="292929"/>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d4f29d185f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d4f29d18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cnn with resnet поменять график</a:t>
            </a:r>
            <a:endParaRPr/>
          </a:p>
          <a:p>
            <a:pPr marL="0" lvl="0" indent="0" algn="l" rtl="0">
              <a:spcBef>
                <a:spcPts val="0"/>
              </a:spcBef>
              <a:spcAft>
                <a:spcPts val="0"/>
              </a:spcAft>
              <a:buNone/>
            </a:pPr>
            <a:r>
              <a:rPr lang="ru"/>
              <a:t>Аслан</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99c550cd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99c550cd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Аслан</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4f29d185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4f29d185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Асель</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d8fa9374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d8fa9374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u"/>
              <a:t>Асель</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ru"/>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luikaaa27/Machine-Learning/Final_Project"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10975" y="1151175"/>
            <a:ext cx="4289700" cy="23229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US" b="1">
                <a:solidFill>
                  <a:srgbClr val="000000"/>
                </a:solidFill>
                <a:latin typeface="Merriweather"/>
                <a:ea typeface="Merriweather"/>
                <a:cs typeface="Merriweather"/>
                <a:sym typeface="Merriweather"/>
              </a:rPr>
              <a:t>Facial Emotion Recognition Research</a:t>
            </a:r>
            <a:endParaRPr lang="en-US" b="1" dirty="0">
              <a:solidFill>
                <a:srgbClr val="000000"/>
              </a:solidFill>
              <a:latin typeface="Merriweather"/>
              <a:ea typeface="Merriweather"/>
              <a:cs typeface="Merriweather"/>
              <a:sym typeface="Merriweather"/>
            </a:endParaRPr>
          </a:p>
        </p:txBody>
      </p:sp>
      <p:sp>
        <p:nvSpPr>
          <p:cNvPr id="55" name="Google Shape;55;p13"/>
          <p:cNvSpPr txBox="1"/>
          <p:nvPr/>
        </p:nvSpPr>
        <p:spPr>
          <a:xfrm>
            <a:off x="810975" y="3474075"/>
            <a:ext cx="31659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Rokkitt"/>
                <a:ea typeface="Rokkitt"/>
                <a:cs typeface="Rokkitt"/>
                <a:sym typeface="Rokkitt"/>
              </a:rPr>
              <a:t>Kossiyabek Aslan</a:t>
            </a:r>
          </a:p>
          <a:p>
            <a:pPr marL="0" lvl="0" indent="0" algn="l" rtl="0">
              <a:spcBef>
                <a:spcPts val="0"/>
              </a:spcBef>
              <a:spcAft>
                <a:spcPts val="0"/>
              </a:spcAft>
              <a:buNone/>
            </a:pPr>
            <a:r>
              <a:rPr lang="en-US">
                <a:latin typeface="Rokkitt"/>
                <a:ea typeface="Rokkitt"/>
                <a:cs typeface="Rokkitt"/>
                <a:sym typeface="Rokkitt"/>
              </a:rPr>
              <a:t>Bissembayeva Indira</a:t>
            </a:r>
          </a:p>
          <a:p>
            <a:pPr marL="0" lvl="0" indent="0" algn="l" rtl="0">
              <a:spcBef>
                <a:spcPts val="0"/>
              </a:spcBef>
              <a:spcAft>
                <a:spcPts val="0"/>
              </a:spcAft>
              <a:buNone/>
            </a:pPr>
            <a:r>
              <a:rPr lang="en-US">
                <a:latin typeface="Rokkitt"/>
                <a:ea typeface="Rokkitt"/>
                <a:cs typeface="Rokkitt"/>
                <a:sym typeface="Rokkitt"/>
              </a:rPr>
              <a:t>Aliyeva Assel</a:t>
            </a:r>
          </a:p>
          <a:p>
            <a:pPr marL="0" lvl="0" indent="0" algn="l" rtl="0">
              <a:spcBef>
                <a:spcPts val="0"/>
              </a:spcBef>
              <a:spcAft>
                <a:spcPts val="0"/>
              </a:spcAft>
              <a:buNone/>
            </a:pPr>
            <a:endParaRPr lang="en-US"/>
          </a:p>
        </p:txBody>
      </p:sp>
      <p:pic>
        <p:nvPicPr>
          <p:cNvPr id="56" name="Google Shape;56;p13"/>
          <p:cNvPicPr preferRelativeResize="0"/>
          <p:nvPr/>
        </p:nvPicPr>
        <p:blipFill>
          <a:blip r:embed="rId3">
            <a:alphaModFix/>
          </a:blip>
          <a:stretch>
            <a:fillRect/>
          </a:stretch>
        </p:blipFill>
        <p:spPr>
          <a:xfrm>
            <a:off x="5012842" y="454721"/>
            <a:ext cx="3738525" cy="3738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Conclusion</a:t>
            </a:r>
            <a:endParaRPr/>
          </a:p>
        </p:txBody>
      </p:sp>
      <p:sp>
        <p:nvSpPr>
          <p:cNvPr id="152" name="Google Shape;152;p22"/>
          <p:cNvSpPr txBox="1">
            <a:spLocks noGrp="1"/>
          </p:cNvSpPr>
          <p:nvPr>
            <p:ph type="body" idx="1"/>
          </p:nvPr>
        </p:nvSpPr>
        <p:spPr>
          <a:xfrm>
            <a:off x="311688" y="1017725"/>
            <a:ext cx="5510100" cy="254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31681"/>
              <a:buFont typeface="Arial"/>
              <a:buNone/>
            </a:pPr>
            <a:r>
              <a:rPr lang="ru" sz="1400" dirty="0"/>
              <a:t>As a result of the design of the neural networks and their subsequent training, the best obtained accuracy of the classification of emotions by the image of the face was about </a:t>
            </a:r>
            <a:r>
              <a:rPr lang="en-US" sz="1400" dirty="0"/>
              <a:t>70</a:t>
            </a:r>
            <a:r>
              <a:rPr lang="ru" sz="1400" dirty="0"/>
              <a:t>% - CNN with ResNet, because it has slight modification with additional step</a:t>
            </a:r>
            <a:endParaRPr sz="1400" dirty="0"/>
          </a:p>
          <a:p>
            <a:pPr marL="0" lvl="0" indent="0" algn="l" rtl="0">
              <a:spcBef>
                <a:spcPts val="1200"/>
              </a:spcBef>
              <a:spcAft>
                <a:spcPts val="0"/>
              </a:spcAft>
              <a:buNone/>
            </a:pPr>
            <a:endParaRPr sz="1600" dirty="0"/>
          </a:p>
          <a:p>
            <a:pPr marL="0" lvl="0" indent="0" algn="l" rtl="0">
              <a:spcBef>
                <a:spcPts val="1200"/>
              </a:spcBef>
              <a:spcAft>
                <a:spcPts val="0"/>
              </a:spcAft>
              <a:buNone/>
            </a:pPr>
            <a:endParaRPr sz="1600" dirty="0"/>
          </a:p>
          <a:p>
            <a:pPr marL="0" lvl="0" indent="0" algn="l" rtl="0">
              <a:spcBef>
                <a:spcPts val="1200"/>
              </a:spcBef>
              <a:spcAft>
                <a:spcPts val="0"/>
              </a:spcAft>
              <a:buClr>
                <a:schemeClr val="dk1"/>
              </a:buClr>
              <a:buSzPct val="61111"/>
              <a:buFont typeface="Arial"/>
              <a:buNone/>
            </a:pPr>
            <a:endParaRPr sz="700" dirty="0"/>
          </a:p>
          <a:p>
            <a:pPr marL="0" lvl="0" indent="0" algn="l" rtl="0">
              <a:spcBef>
                <a:spcPts val="1200"/>
              </a:spcBef>
              <a:spcAft>
                <a:spcPts val="1200"/>
              </a:spcAft>
              <a:buNone/>
            </a:pPr>
            <a:endParaRPr sz="700" dirty="0"/>
          </a:p>
        </p:txBody>
      </p:sp>
      <p:graphicFrame>
        <p:nvGraphicFramePr>
          <p:cNvPr id="153" name="Google Shape;153;p22"/>
          <p:cNvGraphicFramePr/>
          <p:nvPr>
            <p:extLst>
              <p:ext uri="{D42A27DB-BD31-4B8C-83A1-F6EECF244321}">
                <p14:modId xmlns:p14="http://schemas.microsoft.com/office/powerpoint/2010/main" val="3370849323"/>
              </p:ext>
            </p:extLst>
          </p:nvPr>
        </p:nvGraphicFramePr>
        <p:xfrm>
          <a:off x="5821788" y="760463"/>
          <a:ext cx="3137475" cy="1387313"/>
        </p:xfrm>
        <a:graphic>
          <a:graphicData uri="http://schemas.openxmlformats.org/drawingml/2006/table">
            <a:tbl>
              <a:tblPr>
                <a:noFill/>
                <a:tableStyleId>{EF4EE16B-3E20-4C38-B0ED-354F547C847C}</a:tableStyleId>
              </a:tblPr>
              <a:tblGrid>
                <a:gridCol w="1381300">
                  <a:extLst>
                    <a:ext uri="{9D8B030D-6E8A-4147-A177-3AD203B41FA5}">
                      <a16:colId xmlns:a16="http://schemas.microsoft.com/office/drawing/2014/main" val="20000"/>
                    </a:ext>
                  </a:extLst>
                </a:gridCol>
                <a:gridCol w="962500">
                  <a:extLst>
                    <a:ext uri="{9D8B030D-6E8A-4147-A177-3AD203B41FA5}">
                      <a16:colId xmlns:a16="http://schemas.microsoft.com/office/drawing/2014/main" val="20001"/>
                    </a:ext>
                  </a:extLst>
                </a:gridCol>
                <a:gridCol w="793675">
                  <a:extLst>
                    <a:ext uri="{9D8B030D-6E8A-4147-A177-3AD203B41FA5}">
                      <a16:colId xmlns:a16="http://schemas.microsoft.com/office/drawing/2014/main" val="20002"/>
                    </a:ext>
                  </a:extLst>
                </a:gridCol>
              </a:tblGrid>
              <a:tr h="270775">
                <a:tc>
                  <a:txBody>
                    <a:bodyPr/>
                    <a:lstStyle/>
                    <a:p>
                      <a:pPr marL="0" lvl="0" indent="0" algn="ctr" rtl="0">
                        <a:spcBef>
                          <a:spcPts val="0"/>
                        </a:spcBef>
                        <a:spcAft>
                          <a:spcPts val="0"/>
                        </a:spcAft>
                        <a:buNone/>
                      </a:pPr>
                      <a:r>
                        <a:rPr lang="ru" sz="1000" b="1"/>
                        <a:t>Algorithms</a:t>
                      </a:r>
                      <a:endParaRPr sz="1000"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ru" sz="1000" b="1"/>
                        <a:t>Accuracy</a:t>
                      </a:r>
                      <a:endParaRPr sz="1000" b="1"/>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ru" sz="1000" b="1"/>
                        <a:t>Loss</a:t>
                      </a:r>
                      <a:endParaRPr sz="1000" b="1"/>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42125">
                <a:tc>
                  <a:txBody>
                    <a:bodyPr/>
                    <a:lstStyle/>
                    <a:p>
                      <a:pPr marL="0" lvl="0" indent="0" algn="ctr" rtl="0">
                        <a:spcBef>
                          <a:spcPts val="0"/>
                        </a:spcBef>
                        <a:spcAft>
                          <a:spcPts val="0"/>
                        </a:spcAft>
                        <a:buNone/>
                      </a:pPr>
                      <a:r>
                        <a:rPr lang="ru" sz="1000" i="1"/>
                        <a:t>LRA</a:t>
                      </a:r>
                      <a:endParaRPr sz="1000" i="1"/>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1200"/>
                        </a:spcAft>
                        <a:buNone/>
                      </a:pPr>
                      <a:r>
                        <a:rPr lang="ru" sz="1000">
                          <a:solidFill>
                            <a:srgbClr val="202124"/>
                          </a:solidFill>
                          <a:highlight>
                            <a:srgbClr val="FFFFFF"/>
                          </a:highlight>
                        </a:rPr>
                        <a:t>≈ </a:t>
                      </a:r>
                      <a:r>
                        <a:rPr lang="ru" sz="1000">
                          <a:solidFill>
                            <a:schemeClr val="dk1"/>
                          </a:solidFill>
                        </a:rPr>
                        <a:t>37.5%</a:t>
                      </a:r>
                      <a:endParaRPr sz="1000">
                        <a:solidFill>
                          <a:schemeClr val="dk1"/>
                        </a:solidFill>
                        <a:highlight>
                          <a:srgbClr val="FFFFFF"/>
                        </a:highligh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ru" sz="1000"/>
                        <a:t>1.62971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33500">
                <a:tc>
                  <a:txBody>
                    <a:bodyPr/>
                    <a:lstStyle/>
                    <a:p>
                      <a:pPr marL="0" lvl="0" indent="0" algn="ctr" rtl="0">
                        <a:spcBef>
                          <a:spcPts val="0"/>
                        </a:spcBef>
                        <a:spcAft>
                          <a:spcPts val="0"/>
                        </a:spcAft>
                        <a:buNone/>
                      </a:pPr>
                      <a:r>
                        <a:rPr lang="ru" sz="1000" i="1"/>
                        <a:t>CNN</a:t>
                      </a:r>
                      <a:endParaRPr sz="1000" i="1"/>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ru" sz="1000">
                          <a:solidFill>
                            <a:srgbClr val="202124"/>
                          </a:solidFill>
                          <a:highlight>
                            <a:srgbClr val="FFFFFF"/>
                          </a:highlight>
                        </a:rPr>
                        <a:t>≈ </a:t>
                      </a:r>
                      <a:r>
                        <a:rPr lang="ru" sz="1000"/>
                        <a:t>61%</a:t>
                      </a:r>
                      <a:endParaRPr sz="100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ru" sz="1000"/>
                        <a:t>1.0578</a:t>
                      </a:r>
                      <a:endParaRPr sz="100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373625">
                <a:tc>
                  <a:txBody>
                    <a:bodyPr/>
                    <a:lstStyle/>
                    <a:p>
                      <a:pPr marL="0" lvl="0" indent="0" algn="ctr" rtl="0">
                        <a:spcBef>
                          <a:spcPts val="0"/>
                        </a:spcBef>
                        <a:spcAft>
                          <a:spcPts val="0"/>
                        </a:spcAft>
                        <a:buNone/>
                      </a:pPr>
                      <a:r>
                        <a:rPr lang="ru" sz="1000" i="1"/>
                        <a:t>CNN with ResNet</a:t>
                      </a:r>
                      <a:endParaRPr sz="1000" i="1"/>
                    </a:p>
                  </a:txBody>
                  <a:tcPr marL="91425" marR="91425" marT="91425" marB="91425"/>
                </a:tc>
                <a:tc>
                  <a:txBody>
                    <a:bodyPr/>
                    <a:lstStyle/>
                    <a:p>
                      <a:pPr marL="0" lvl="0" indent="0" algn="ctr" rtl="0">
                        <a:spcBef>
                          <a:spcPts val="0"/>
                        </a:spcBef>
                        <a:spcAft>
                          <a:spcPts val="0"/>
                        </a:spcAft>
                        <a:buNone/>
                      </a:pPr>
                      <a:r>
                        <a:rPr lang="ru" sz="1000" dirty="0">
                          <a:solidFill>
                            <a:srgbClr val="202124"/>
                          </a:solidFill>
                          <a:highlight>
                            <a:srgbClr val="FFFFFF"/>
                          </a:highlight>
                        </a:rPr>
                        <a:t>≈ </a:t>
                      </a:r>
                      <a:r>
                        <a:rPr lang="en-US" sz="1000" dirty="0"/>
                        <a:t>70</a:t>
                      </a:r>
                      <a:r>
                        <a:rPr lang="ru" sz="1000" dirty="0"/>
                        <a:t>%</a:t>
                      </a:r>
                      <a:endParaRPr sz="1000" dirty="0"/>
                    </a:p>
                  </a:txBody>
                  <a:tcPr marL="91425" marR="91425" marT="91425" marB="91425"/>
                </a:tc>
                <a:tc>
                  <a:txBody>
                    <a:bodyPr/>
                    <a:lstStyle/>
                    <a:p>
                      <a:pPr marL="0" lvl="0" indent="0" algn="ctr" rtl="0">
                        <a:spcBef>
                          <a:spcPts val="0"/>
                        </a:spcBef>
                        <a:spcAft>
                          <a:spcPts val="0"/>
                        </a:spcAft>
                        <a:buNone/>
                      </a:pPr>
                      <a:r>
                        <a:rPr lang="ru" sz="1000" dirty="0"/>
                        <a:t>0.93374</a:t>
                      </a:r>
                      <a:endParaRPr sz="1000" dirty="0"/>
                    </a:p>
                  </a:txBody>
                  <a:tcPr marL="91425" marR="91425" marT="91425" marB="91425"/>
                </a:tc>
                <a:extLst>
                  <a:ext uri="{0D108BD9-81ED-4DB2-BD59-A6C34878D82A}">
                    <a16:rowId xmlns:a16="http://schemas.microsoft.com/office/drawing/2014/main" val="10003"/>
                  </a:ext>
                </a:extLst>
              </a:tr>
            </a:tbl>
          </a:graphicData>
        </a:graphic>
      </p:graphicFrame>
      <p:pic>
        <p:nvPicPr>
          <p:cNvPr id="154" name="Google Shape;154;p22"/>
          <p:cNvPicPr preferRelativeResize="0"/>
          <p:nvPr/>
        </p:nvPicPr>
        <p:blipFill rotWithShape="1">
          <a:blip r:embed="rId3">
            <a:alphaModFix/>
          </a:blip>
          <a:srcRect l="4534"/>
          <a:stretch/>
        </p:blipFill>
        <p:spPr>
          <a:xfrm>
            <a:off x="0" y="2147776"/>
            <a:ext cx="4747402" cy="2854616"/>
          </a:xfrm>
          <a:prstGeom prst="rect">
            <a:avLst/>
          </a:prstGeom>
          <a:noFill/>
          <a:ln>
            <a:noFill/>
          </a:ln>
        </p:spPr>
      </p:pic>
      <p:pic>
        <p:nvPicPr>
          <p:cNvPr id="155" name="Google Shape;155;p22"/>
          <p:cNvPicPr preferRelativeResize="0"/>
          <p:nvPr/>
        </p:nvPicPr>
        <p:blipFill rotWithShape="1">
          <a:blip r:embed="rId4">
            <a:alphaModFix/>
          </a:blip>
          <a:srcRect l="4055" r="10203"/>
          <a:stretch/>
        </p:blipFill>
        <p:spPr>
          <a:xfrm>
            <a:off x="4572000" y="2310225"/>
            <a:ext cx="4555301" cy="2833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Improvements</a:t>
            </a:r>
            <a:endParaRPr/>
          </a:p>
        </p:txBody>
      </p:sp>
      <p:sp>
        <p:nvSpPr>
          <p:cNvPr id="161" name="Google Shape;16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ru">
                <a:solidFill>
                  <a:schemeClr val="dk1"/>
                </a:solidFill>
                <a:highlight>
                  <a:srgbClr val="FFFFFF"/>
                </a:highlight>
              </a:rPr>
              <a:t>Adding more data in each class in order to get more accurate result as it is known that deep learning is a data-driven approach</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ru">
                <a:solidFill>
                  <a:schemeClr val="dk1"/>
                </a:solidFill>
                <a:highlight>
                  <a:srgbClr val="FFFFFF"/>
                </a:highlight>
              </a:rPr>
              <a:t>Work with compound emotion classes such as surprised with happiness, surprised with anger, sadness with anger, surprised with sadness and so on</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ru">
                <a:solidFill>
                  <a:schemeClr val="dk1"/>
                </a:solidFill>
                <a:highlight>
                  <a:srgbClr val="FFFFFF"/>
                </a:highlight>
              </a:rPr>
              <a:t>Use multi-layered models and image preprocessing ( face detection, alignment, rotation, resize, backlight, shadows, and facial incompleteness ) to increase accuracy of detection of face features and emotions</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ru">
                <a:solidFill>
                  <a:schemeClr val="dk1"/>
                </a:solidFill>
                <a:highlight>
                  <a:srgbClr val="FFFFFF"/>
                </a:highlight>
              </a:rPr>
              <a:t>Train more databases into the system to make the model more and more accurate</a:t>
            </a:r>
            <a:endParaRPr>
              <a:solidFill>
                <a:schemeClr val="dk1"/>
              </a:solidFill>
              <a:highlight>
                <a:srgbClr val="FFFFFF"/>
              </a:highlight>
            </a:endParaRPr>
          </a:p>
          <a:p>
            <a:pPr marL="457200" lvl="0" indent="-342900" algn="l" rtl="0">
              <a:spcBef>
                <a:spcPts val="0"/>
              </a:spcBef>
              <a:spcAft>
                <a:spcPts val="0"/>
              </a:spcAft>
              <a:buClr>
                <a:schemeClr val="dk1"/>
              </a:buClr>
              <a:buSzPts val="1800"/>
              <a:buChar char="●"/>
            </a:pPr>
            <a:r>
              <a:rPr lang="ru">
                <a:solidFill>
                  <a:srgbClr val="292929"/>
                </a:solidFill>
                <a:highlight>
                  <a:srgbClr val="FFFFFF"/>
                </a:highlight>
              </a:rPr>
              <a:t>Ensemble of neural networks and combine their predictive power</a:t>
            </a:r>
            <a:endParaRPr>
              <a:solidFill>
                <a:schemeClr val="dk1"/>
              </a:solidFill>
              <a:highlight>
                <a:srgbClr val="FFFFFF"/>
              </a:highlight>
            </a:endParaRPr>
          </a:p>
          <a:p>
            <a:pPr marL="457200" lvl="0" indent="0" algn="l" rtl="0">
              <a:spcBef>
                <a:spcPts val="1200"/>
              </a:spcBef>
              <a:spcAft>
                <a:spcPts val="12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4"/>
          <p:cNvSpPr txBox="1">
            <a:spLocks noGrp="1"/>
          </p:cNvSpPr>
          <p:nvPr>
            <p:ph type="ctrTitle"/>
          </p:nvPr>
        </p:nvSpPr>
        <p:spPr>
          <a:xfrm>
            <a:off x="4876150" y="1558625"/>
            <a:ext cx="4073100" cy="1911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ru" b="1">
                <a:latin typeface="Merriweather"/>
                <a:ea typeface="Merriweather"/>
                <a:cs typeface="Merriweather"/>
                <a:sym typeface="Merriweather"/>
              </a:rPr>
              <a:t>Thank you for your attention!</a:t>
            </a:r>
            <a:endParaRPr b="1">
              <a:latin typeface="Merriweather"/>
              <a:ea typeface="Merriweather"/>
              <a:cs typeface="Merriweather"/>
              <a:sym typeface="Merriweather"/>
            </a:endParaRPr>
          </a:p>
        </p:txBody>
      </p:sp>
      <p:grpSp>
        <p:nvGrpSpPr>
          <p:cNvPr id="167" name="Google Shape;167;p24"/>
          <p:cNvGrpSpPr/>
          <p:nvPr/>
        </p:nvGrpSpPr>
        <p:grpSpPr>
          <a:xfrm>
            <a:off x="410619" y="605968"/>
            <a:ext cx="4569513" cy="4188074"/>
            <a:chOff x="420319" y="543805"/>
            <a:chExt cx="4569513" cy="4188074"/>
          </a:xfrm>
        </p:grpSpPr>
        <p:sp>
          <p:nvSpPr>
            <p:cNvPr id="168" name="Google Shape;168;p24"/>
            <p:cNvSpPr/>
            <p:nvPr/>
          </p:nvSpPr>
          <p:spPr>
            <a:xfrm>
              <a:off x="452769" y="4155806"/>
              <a:ext cx="4336134" cy="5565"/>
            </a:xfrm>
            <a:custGeom>
              <a:avLst/>
              <a:gdLst/>
              <a:ahLst/>
              <a:cxnLst/>
              <a:rect l="l" t="t" r="r" b="b"/>
              <a:pathLst>
                <a:path w="109092" h="140" extrusionOk="0">
                  <a:moveTo>
                    <a:pt x="54546" y="1"/>
                  </a:moveTo>
                  <a:cubicBezTo>
                    <a:pt x="24409" y="1"/>
                    <a:pt x="0" y="40"/>
                    <a:pt x="0" y="80"/>
                  </a:cubicBezTo>
                  <a:cubicBezTo>
                    <a:pt x="0" y="120"/>
                    <a:pt x="24409" y="140"/>
                    <a:pt x="54546" y="140"/>
                  </a:cubicBezTo>
                  <a:cubicBezTo>
                    <a:pt x="84664" y="140"/>
                    <a:pt x="109092" y="100"/>
                    <a:pt x="109092" y="80"/>
                  </a:cubicBezTo>
                  <a:cubicBezTo>
                    <a:pt x="109092" y="40"/>
                    <a:pt x="84664" y="21"/>
                    <a:pt x="54546" y="1"/>
                  </a:cubicBezTo>
                  <a:close/>
                </a:path>
              </a:pathLst>
            </a:custGeom>
            <a:solidFill>
              <a:srgbClr val="43478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1281402" y="4307601"/>
              <a:ext cx="356615" cy="286261"/>
            </a:xfrm>
            <a:custGeom>
              <a:avLst/>
              <a:gdLst/>
              <a:ahLst/>
              <a:cxnLst/>
              <a:rect l="l" t="t" r="r" b="b"/>
              <a:pathLst>
                <a:path w="8972" h="7202" extrusionOk="0">
                  <a:moveTo>
                    <a:pt x="0" y="1"/>
                  </a:moveTo>
                  <a:lnTo>
                    <a:pt x="20" y="7182"/>
                  </a:lnTo>
                  <a:lnTo>
                    <a:pt x="8972" y="7202"/>
                  </a:lnTo>
                  <a:cubicBezTo>
                    <a:pt x="8932" y="6347"/>
                    <a:pt x="4297" y="4616"/>
                    <a:pt x="4297" y="4616"/>
                  </a:cubicBezTo>
                  <a:lnTo>
                    <a:pt x="4476" y="21"/>
                  </a:lnTo>
                  <a:lnTo>
                    <a:pt x="0"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1282197" y="4568279"/>
              <a:ext cx="358204" cy="29294"/>
            </a:xfrm>
            <a:custGeom>
              <a:avLst/>
              <a:gdLst/>
              <a:ahLst/>
              <a:cxnLst/>
              <a:rect l="l" t="t" r="r" b="b"/>
              <a:pathLst>
                <a:path w="9012" h="737" extrusionOk="0">
                  <a:moveTo>
                    <a:pt x="20" y="1"/>
                  </a:moveTo>
                  <a:lnTo>
                    <a:pt x="0" y="717"/>
                  </a:lnTo>
                  <a:lnTo>
                    <a:pt x="8952" y="737"/>
                  </a:lnTo>
                  <a:cubicBezTo>
                    <a:pt x="9011" y="478"/>
                    <a:pt x="8614" y="299"/>
                    <a:pt x="8614" y="299"/>
                  </a:cubicBezTo>
                  <a:lnTo>
                    <a:pt x="20"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1609530" y="4570143"/>
              <a:ext cx="217498" cy="9500"/>
            </a:xfrm>
            <a:custGeom>
              <a:avLst/>
              <a:gdLst/>
              <a:ahLst/>
              <a:cxnLst/>
              <a:rect l="l" t="t" r="r" b="b"/>
              <a:pathLst>
                <a:path w="5472" h="239" extrusionOk="0">
                  <a:moveTo>
                    <a:pt x="796" y="0"/>
                  </a:moveTo>
                  <a:cubicBezTo>
                    <a:pt x="299" y="0"/>
                    <a:pt x="1" y="40"/>
                    <a:pt x="1" y="60"/>
                  </a:cubicBezTo>
                  <a:cubicBezTo>
                    <a:pt x="1" y="80"/>
                    <a:pt x="299" y="100"/>
                    <a:pt x="796" y="139"/>
                  </a:cubicBezTo>
                  <a:cubicBezTo>
                    <a:pt x="1333" y="159"/>
                    <a:pt x="2010" y="179"/>
                    <a:pt x="2726" y="199"/>
                  </a:cubicBezTo>
                  <a:cubicBezTo>
                    <a:pt x="3482" y="239"/>
                    <a:pt x="4178" y="239"/>
                    <a:pt x="4675" y="239"/>
                  </a:cubicBezTo>
                  <a:cubicBezTo>
                    <a:pt x="5173" y="239"/>
                    <a:pt x="5471" y="199"/>
                    <a:pt x="5471" y="179"/>
                  </a:cubicBezTo>
                  <a:cubicBezTo>
                    <a:pt x="5471" y="159"/>
                    <a:pt x="5153" y="139"/>
                    <a:pt x="4675" y="139"/>
                  </a:cubicBezTo>
                  <a:cubicBezTo>
                    <a:pt x="4118" y="100"/>
                    <a:pt x="3462" y="80"/>
                    <a:pt x="2726" y="60"/>
                  </a:cubicBezTo>
                  <a:cubicBezTo>
                    <a:pt x="1990" y="0"/>
                    <a:pt x="1294" y="0"/>
                    <a:pt x="79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p:nvPr/>
          </p:nvSpPr>
          <p:spPr>
            <a:xfrm rot="1551162">
              <a:off x="979133" y="2899105"/>
              <a:ext cx="508457" cy="1731664"/>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rgbClr val="A0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4"/>
            <p:cNvSpPr/>
            <p:nvPr/>
          </p:nvSpPr>
          <p:spPr>
            <a:xfrm>
              <a:off x="4222074" y="1548025"/>
              <a:ext cx="90942" cy="113877"/>
            </a:xfrm>
            <a:custGeom>
              <a:avLst/>
              <a:gdLst/>
              <a:ahLst/>
              <a:cxnLst/>
              <a:rect l="l" t="t" r="r" b="b"/>
              <a:pathLst>
                <a:path w="2288" h="2865" extrusionOk="0">
                  <a:moveTo>
                    <a:pt x="0" y="0"/>
                  </a:moveTo>
                  <a:lnTo>
                    <a:pt x="0" y="0"/>
                  </a:lnTo>
                  <a:cubicBezTo>
                    <a:pt x="637" y="1035"/>
                    <a:pt x="1412" y="1989"/>
                    <a:pt x="2288" y="2865"/>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4"/>
            <p:cNvSpPr/>
            <p:nvPr/>
          </p:nvSpPr>
          <p:spPr>
            <a:xfrm>
              <a:off x="4221279" y="1547230"/>
              <a:ext cx="92532" cy="114672"/>
            </a:xfrm>
            <a:custGeom>
              <a:avLst/>
              <a:gdLst/>
              <a:ahLst/>
              <a:cxnLst/>
              <a:rect l="l" t="t" r="r" b="b"/>
              <a:pathLst>
                <a:path w="2328" h="2885" extrusionOk="0">
                  <a:moveTo>
                    <a:pt x="0" y="0"/>
                  </a:moveTo>
                  <a:cubicBezTo>
                    <a:pt x="0" y="0"/>
                    <a:pt x="100" y="199"/>
                    <a:pt x="259" y="458"/>
                  </a:cubicBezTo>
                  <a:cubicBezTo>
                    <a:pt x="458" y="756"/>
                    <a:pt x="716" y="1134"/>
                    <a:pt x="1035" y="1532"/>
                  </a:cubicBezTo>
                  <a:cubicBezTo>
                    <a:pt x="1353" y="1930"/>
                    <a:pt x="1671" y="2248"/>
                    <a:pt x="1910" y="2507"/>
                  </a:cubicBezTo>
                  <a:cubicBezTo>
                    <a:pt x="2129" y="2746"/>
                    <a:pt x="2308" y="2885"/>
                    <a:pt x="2308" y="2885"/>
                  </a:cubicBezTo>
                  <a:cubicBezTo>
                    <a:pt x="2328" y="2885"/>
                    <a:pt x="2168" y="2726"/>
                    <a:pt x="1930" y="2447"/>
                  </a:cubicBezTo>
                  <a:cubicBezTo>
                    <a:pt x="1711" y="2208"/>
                    <a:pt x="1413" y="1850"/>
                    <a:pt x="1094" y="1452"/>
                  </a:cubicBezTo>
                  <a:cubicBezTo>
                    <a:pt x="796" y="1055"/>
                    <a:pt x="517" y="697"/>
                    <a:pt x="318" y="418"/>
                  </a:cubicBezTo>
                  <a:cubicBezTo>
                    <a:pt x="120" y="140"/>
                    <a:pt x="0" y="0"/>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a:off x="3610854" y="1545640"/>
              <a:ext cx="90942" cy="113121"/>
            </a:xfrm>
            <a:custGeom>
              <a:avLst/>
              <a:gdLst/>
              <a:ahLst/>
              <a:cxnLst/>
              <a:rect l="l" t="t" r="r" b="b"/>
              <a:pathLst>
                <a:path w="2288" h="2846" extrusionOk="0">
                  <a:moveTo>
                    <a:pt x="2288" y="1"/>
                  </a:moveTo>
                  <a:cubicBezTo>
                    <a:pt x="1900" y="478"/>
                    <a:pt x="1522" y="950"/>
                    <a:pt x="1144" y="1423"/>
                  </a:cubicBezTo>
                  <a:lnTo>
                    <a:pt x="1144" y="1423"/>
                  </a:lnTo>
                  <a:lnTo>
                    <a:pt x="2288" y="1"/>
                  </a:lnTo>
                  <a:close/>
                  <a:moveTo>
                    <a:pt x="1144" y="1423"/>
                  </a:moveTo>
                  <a:lnTo>
                    <a:pt x="0" y="2845"/>
                  </a:lnTo>
                  <a:cubicBezTo>
                    <a:pt x="388" y="2368"/>
                    <a:pt x="766" y="1895"/>
                    <a:pt x="1144"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3609264" y="1547150"/>
              <a:ext cx="93327" cy="112406"/>
            </a:xfrm>
            <a:custGeom>
              <a:avLst/>
              <a:gdLst/>
              <a:ahLst/>
              <a:cxnLst/>
              <a:rect l="l" t="t" r="r" b="b"/>
              <a:pathLst>
                <a:path w="2348" h="2828" extrusionOk="0">
                  <a:moveTo>
                    <a:pt x="2325" y="1"/>
                  </a:moveTo>
                  <a:cubicBezTo>
                    <a:pt x="2277" y="1"/>
                    <a:pt x="1771" y="623"/>
                    <a:pt x="1134" y="1395"/>
                  </a:cubicBezTo>
                  <a:cubicBezTo>
                    <a:pt x="498" y="2151"/>
                    <a:pt x="0" y="2807"/>
                    <a:pt x="20" y="2827"/>
                  </a:cubicBezTo>
                  <a:cubicBezTo>
                    <a:pt x="40" y="2827"/>
                    <a:pt x="597" y="2210"/>
                    <a:pt x="1214" y="1435"/>
                  </a:cubicBezTo>
                  <a:cubicBezTo>
                    <a:pt x="1850" y="659"/>
                    <a:pt x="2348" y="22"/>
                    <a:pt x="2328" y="2"/>
                  </a:cubicBezTo>
                  <a:cubicBezTo>
                    <a:pt x="2327" y="1"/>
                    <a:pt x="2326" y="1"/>
                    <a:pt x="2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2419218" y="1112336"/>
              <a:ext cx="104417" cy="84622"/>
            </a:xfrm>
            <a:custGeom>
              <a:avLst/>
              <a:gdLst/>
              <a:ahLst/>
              <a:cxnLst/>
              <a:rect l="l" t="t" r="r" b="b"/>
              <a:pathLst>
                <a:path w="2627" h="2129" extrusionOk="0">
                  <a:moveTo>
                    <a:pt x="1" y="0"/>
                  </a:moveTo>
                  <a:cubicBezTo>
                    <a:pt x="663" y="555"/>
                    <a:pt x="1349" y="1097"/>
                    <a:pt x="2032" y="1647"/>
                  </a:cubicBezTo>
                  <a:lnTo>
                    <a:pt x="2032" y="1647"/>
                  </a:lnTo>
                  <a:lnTo>
                    <a:pt x="1" y="0"/>
                  </a:lnTo>
                  <a:close/>
                  <a:moveTo>
                    <a:pt x="2032" y="1647"/>
                  </a:moveTo>
                  <a:lnTo>
                    <a:pt x="2627" y="2129"/>
                  </a:lnTo>
                  <a:cubicBezTo>
                    <a:pt x="2429" y="1967"/>
                    <a:pt x="2231" y="1807"/>
                    <a:pt x="2032" y="164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2417628" y="1112216"/>
              <a:ext cx="106007" cy="84781"/>
            </a:xfrm>
            <a:custGeom>
              <a:avLst/>
              <a:gdLst/>
              <a:ahLst/>
              <a:cxnLst/>
              <a:rect l="l" t="t" r="r" b="b"/>
              <a:pathLst>
                <a:path w="2667" h="2133" extrusionOk="0">
                  <a:moveTo>
                    <a:pt x="46" y="1"/>
                  </a:moveTo>
                  <a:cubicBezTo>
                    <a:pt x="43" y="1"/>
                    <a:pt x="42" y="2"/>
                    <a:pt x="41" y="3"/>
                  </a:cubicBezTo>
                  <a:cubicBezTo>
                    <a:pt x="1" y="23"/>
                    <a:pt x="598" y="521"/>
                    <a:pt x="1334" y="1117"/>
                  </a:cubicBezTo>
                  <a:cubicBezTo>
                    <a:pt x="2034" y="1701"/>
                    <a:pt x="2621" y="2132"/>
                    <a:pt x="2664" y="2132"/>
                  </a:cubicBezTo>
                  <a:cubicBezTo>
                    <a:pt x="2665" y="2132"/>
                    <a:pt x="2666" y="2132"/>
                    <a:pt x="2667" y="2132"/>
                  </a:cubicBezTo>
                  <a:cubicBezTo>
                    <a:pt x="2667" y="2112"/>
                    <a:pt x="2110" y="1615"/>
                    <a:pt x="1374" y="1018"/>
                  </a:cubicBezTo>
                  <a:cubicBezTo>
                    <a:pt x="687" y="445"/>
                    <a:pt x="109"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1583455" y="1117821"/>
              <a:ext cx="102827" cy="79177"/>
            </a:xfrm>
            <a:custGeom>
              <a:avLst/>
              <a:gdLst/>
              <a:ahLst/>
              <a:cxnLst/>
              <a:rect l="l" t="t" r="r" b="b"/>
              <a:pathLst>
                <a:path w="2587" h="1992" extrusionOk="0">
                  <a:moveTo>
                    <a:pt x="2565" y="1"/>
                  </a:moveTo>
                  <a:cubicBezTo>
                    <a:pt x="2539" y="1"/>
                    <a:pt x="1954" y="412"/>
                    <a:pt x="1273" y="956"/>
                  </a:cubicBezTo>
                  <a:cubicBezTo>
                    <a:pt x="557" y="1494"/>
                    <a:pt x="0" y="1971"/>
                    <a:pt x="40" y="1991"/>
                  </a:cubicBezTo>
                  <a:cubicBezTo>
                    <a:pt x="40" y="1991"/>
                    <a:pt x="41" y="1991"/>
                    <a:pt x="42" y="1991"/>
                  </a:cubicBezTo>
                  <a:cubicBezTo>
                    <a:pt x="85" y="1991"/>
                    <a:pt x="652" y="1562"/>
                    <a:pt x="1333" y="1056"/>
                  </a:cubicBezTo>
                  <a:cubicBezTo>
                    <a:pt x="2049" y="499"/>
                    <a:pt x="2586" y="21"/>
                    <a:pt x="2566" y="2"/>
                  </a:cubicBezTo>
                  <a:cubicBezTo>
                    <a:pt x="2566" y="1"/>
                    <a:pt x="2566" y="1"/>
                    <a:pt x="25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4"/>
            <p:cNvGrpSpPr/>
            <p:nvPr/>
          </p:nvGrpSpPr>
          <p:grpSpPr>
            <a:xfrm>
              <a:off x="1581070" y="543805"/>
              <a:ext cx="2759604" cy="1115739"/>
              <a:chOff x="1457857" y="1022430"/>
              <a:chExt cx="2484787" cy="1004627"/>
            </a:xfrm>
          </p:grpSpPr>
          <p:sp>
            <p:nvSpPr>
              <p:cNvPr id="181" name="Google Shape;181;p24"/>
              <p:cNvSpPr/>
              <p:nvPr/>
            </p:nvSpPr>
            <p:spPr>
              <a:xfrm>
                <a:off x="3316820"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4"/>
              <p:cNvSpPr/>
              <p:nvPr/>
            </p:nvSpPr>
            <p:spPr>
              <a:xfrm>
                <a:off x="3285503" y="1119960"/>
                <a:ext cx="625824" cy="907098"/>
              </a:xfrm>
              <a:custGeom>
                <a:avLst/>
                <a:gdLst/>
                <a:ahLst/>
                <a:cxnLst/>
                <a:rect l="l" t="t" r="r" b="b"/>
                <a:pathLst>
                  <a:path w="17486" h="25345" extrusionOk="0">
                    <a:moveTo>
                      <a:pt x="0" y="1"/>
                    </a:moveTo>
                    <a:lnTo>
                      <a:pt x="0" y="25344"/>
                    </a:lnTo>
                    <a:lnTo>
                      <a:pt x="17486" y="25344"/>
                    </a:lnTo>
                    <a:lnTo>
                      <a:pt x="17486" y="1"/>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4"/>
              <p:cNvSpPr/>
              <p:nvPr/>
            </p:nvSpPr>
            <p:spPr>
              <a:xfrm>
                <a:off x="3363097" y="1218205"/>
                <a:ext cx="469923" cy="709859"/>
              </a:xfrm>
              <a:custGeom>
                <a:avLst/>
                <a:gdLst/>
                <a:ahLst/>
                <a:cxnLst/>
                <a:rect l="l" t="t" r="r" b="b"/>
                <a:pathLst>
                  <a:path w="13130" h="19834" extrusionOk="0">
                    <a:moveTo>
                      <a:pt x="0" y="1"/>
                    </a:moveTo>
                    <a:lnTo>
                      <a:pt x="0" y="19834"/>
                    </a:lnTo>
                    <a:lnTo>
                      <a:pt x="13130" y="19834"/>
                    </a:lnTo>
                    <a:lnTo>
                      <a:pt x="13130" y="1"/>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4"/>
              <p:cNvSpPr/>
              <p:nvPr/>
            </p:nvSpPr>
            <p:spPr>
              <a:xfrm>
                <a:off x="3360234" y="1216093"/>
                <a:ext cx="473502" cy="714118"/>
              </a:xfrm>
              <a:custGeom>
                <a:avLst/>
                <a:gdLst/>
                <a:ahLst/>
                <a:cxnLst/>
                <a:rect l="l" t="t" r="r" b="b"/>
                <a:pathLst>
                  <a:path w="13230" h="19953" extrusionOk="0">
                    <a:moveTo>
                      <a:pt x="13210" y="19794"/>
                    </a:moveTo>
                    <a:lnTo>
                      <a:pt x="13210" y="19833"/>
                    </a:lnTo>
                    <a:lnTo>
                      <a:pt x="13210" y="19933"/>
                    </a:lnTo>
                    <a:cubicBezTo>
                      <a:pt x="13210" y="19933"/>
                      <a:pt x="13229" y="19893"/>
                      <a:pt x="13210" y="19794"/>
                    </a:cubicBezTo>
                    <a:close/>
                    <a:moveTo>
                      <a:pt x="1" y="0"/>
                    </a:moveTo>
                    <a:lnTo>
                      <a:pt x="1" y="60"/>
                    </a:lnTo>
                    <a:lnTo>
                      <a:pt x="1" y="19893"/>
                    </a:lnTo>
                    <a:lnTo>
                      <a:pt x="1" y="19953"/>
                    </a:lnTo>
                    <a:lnTo>
                      <a:pt x="60" y="19953"/>
                    </a:lnTo>
                    <a:cubicBezTo>
                      <a:pt x="4079" y="19933"/>
                      <a:pt x="7361" y="19933"/>
                      <a:pt x="9649" y="19933"/>
                    </a:cubicBezTo>
                    <a:lnTo>
                      <a:pt x="13210" y="19933"/>
                    </a:lnTo>
                    <a:cubicBezTo>
                      <a:pt x="13210" y="19933"/>
                      <a:pt x="13130" y="19933"/>
                      <a:pt x="13011" y="19893"/>
                    </a:cubicBezTo>
                    <a:lnTo>
                      <a:pt x="9689" y="19893"/>
                    </a:lnTo>
                    <a:cubicBezTo>
                      <a:pt x="7412" y="19893"/>
                      <a:pt x="4132" y="19873"/>
                      <a:pt x="160" y="19873"/>
                    </a:cubicBezTo>
                    <a:lnTo>
                      <a:pt x="160" y="19873"/>
                    </a:lnTo>
                    <a:lnTo>
                      <a:pt x="160" y="140"/>
                    </a:lnTo>
                    <a:lnTo>
                      <a:pt x="13190" y="140"/>
                    </a:lnTo>
                    <a:cubicBezTo>
                      <a:pt x="13190" y="5962"/>
                      <a:pt x="13210" y="10893"/>
                      <a:pt x="13210" y="14383"/>
                    </a:cubicBezTo>
                    <a:cubicBezTo>
                      <a:pt x="13210" y="10897"/>
                      <a:pt x="13229" y="5954"/>
                      <a:pt x="13229" y="140"/>
                    </a:cubicBezTo>
                    <a:lnTo>
                      <a:pt x="13229" y="140"/>
                    </a:lnTo>
                    <a:lnTo>
                      <a:pt x="13229" y="140"/>
                    </a:lnTo>
                    <a:lnTo>
                      <a:pt x="13229" y="140"/>
                    </a:lnTo>
                    <a:cubicBezTo>
                      <a:pt x="13229" y="113"/>
                      <a:pt x="13229" y="86"/>
                      <a:pt x="13229" y="60"/>
                    </a:cubicBezTo>
                    <a:lnTo>
                      <a:pt x="13229" y="0"/>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3529702" y="1362047"/>
                <a:ext cx="157369" cy="447124"/>
              </a:xfrm>
              <a:custGeom>
                <a:avLst/>
                <a:gdLst/>
                <a:ahLst/>
                <a:cxnLst/>
                <a:rect l="l" t="t" r="r" b="b"/>
                <a:pathLst>
                  <a:path w="4397" h="12493" extrusionOk="0">
                    <a:moveTo>
                      <a:pt x="0" y="0"/>
                    </a:moveTo>
                    <a:lnTo>
                      <a:pt x="0" y="12493"/>
                    </a:lnTo>
                    <a:lnTo>
                      <a:pt x="4397" y="12493"/>
                    </a:lnTo>
                    <a:lnTo>
                      <a:pt x="4397" y="0"/>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1461400" y="1022430"/>
                <a:ext cx="876461" cy="588817"/>
              </a:xfrm>
              <a:custGeom>
                <a:avLst/>
                <a:gdLst/>
                <a:ahLst/>
                <a:cxnLst/>
                <a:rect l="l" t="t" r="r" b="b"/>
                <a:pathLst>
                  <a:path w="24489" h="16452" extrusionOk="0">
                    <a:moveTo>
                      <a:pt x="24489" y="0"/>
                    </a:moveTo>
                    <a:lnTo>
                      <a:pt x="1" y="100"/>
                    </a:lnTo>
                    <a:lnTo>
                      <a:pt x="836" y="16452"/>
                    </a:lnTo>
                    <a:lnTo>
                      <a:pt x="24489" y="16452"/>
                    </a:lnTo>
                    <a:lnTo>
                      <a:pt x="24489" y="0"/>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a:off x="1461400" y="1026690"/>
                <a:ext cx="846577" cy="583842"/>
              </a:xfrm>
              <a:custGeom>
                <a:avLst/>
                <a:gdLst/>
                <a:ahLst/>
                <a:cxnLst/>
                <a:rect l="l" t="t" r="r" b="b"/>
                <a:pathLst>
                  <a:path w="23654" h="16313" extrusionOk="0">
                    <a:moveTo>
                      <a:pt x="1" y="1"/>
                    </a:moveTo>
                    <a:lnTo>
                      <a:pt x="1" y="16313"/>
                    </a:lnTo>
                    <a:lnTo>
                      <a:pt x="23653" y="16313"/>
                    </a:lnTo>
                    <a:lnTo>
                      <a:pt x="23653" y="1"/>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p:nvPr/>
            </p:nvSpPr>
            <p:spPr>
              <a:xfrm>
                <a:off x="1457857" y="1022430"/>
                <a:ext cx="854379" cy="591680"/>
              </a:xfrm>
              <a:custGeom>
                <a:avLst/>
                <a:gdLst/>
                <a:ahLst/>
                <a:cxnLst/>
                <a:rect l="l" t="t" r="r" b="b"/>
                <a:pathLst>
                  <a:path w="23872" h="16532" extrusionOk="0">
                    <a:moveTo>
                      <a:pt x="23633" y="219"/>
                    </a:moveTo>
                    <a:lnTo>
                      <a:pt x="23633" y="16312"/>
                    </a:lnTo>
                    <a:lnTo>
                      <a:pt x="219" y="16312"/>
                    </a:lnTo>
                    <a:lnTo>
                      <a:pt x="219" y="219"/>
                    </a:lnTo>
                    <a:close/>
                    <a:moveTo>
                      <a:pt x="1" y="0"/>
                    </a:moveTo>
                    <a:lnTo>
                      <a:pt x="1" y="16531"/>
                    </a:lnTo>
                    <a:lnTo>
                      <a:pt x="23872" y="16531"/>
                    </a:lnTo>
                    <a:lnTo>
                      <a:pt x="23872" y="0"/>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a:off x="1552559" y="1098593"/>
                <a:ext cx="663582" cy="438606"/>
              </a:xfrm>
              <a:custGeom>
                <a:avLst/>
                <a:gdLst/>
                <a:ahLst/>
                <a:cxnLst/>
                <a:rect l="l" t="t" r="r" b="b"/>
                <a:pathLst>
                  <a:path w="18541" h="12255" extrusionOk="0">
                    <a:moveTo>
                      <a:pt x="0" y="1"/>
                    </a:moveTo>
                    <a:lnTo>
                      <a:pt x="0" y="12255"/>
                    </a:lnTo>
                    <a:lnTo>
                      <a:pt x="18540" y="12255"/>
                    </a:lnTo>
                    <a:lnTo>
                      <a:pt x="18540" y="1"/>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1550411" y="1097913"/>
                <a:ext cx="666446" cy="442150"/>
              </a:xfrm>
              <a:custGeom>
                <a:avLst/>
                <a:gdLst/>
                <a:ahLst/>
                <a:cxnLst/>
                <a:rect l="l" t="t" r="r" b="b"/>
                <a:pathLst>
                  <a:path w="18621" h="12354" extrusionOk="0">
                    <a:moveTo>
                      <a:pt x="1" y="0"/>
                    </a:moveTo>
                    <a:lnTo>
                      <a:pt x="1" y="60"/>
                    </a:lnTo>
                    <a:lnTo>
                      <a:pt x="1" y="12314"/>
                    </a:lnTo>
                    <a:lnTo>
                      <a:pt x="1" y="12353"/>
                    </a:lnTo>
                    <a:lnTo>
                      <a:pt x="18620" y="12353"/>
                    </a:lnTo>
                    <a:lnTo>
                      <a:pt x="18620" y="12314"/>
                    </a:lnTo>
                    <a:cubicBezTo>
                      <a:pt x="18620" y="8554"/>
                      <a:pt x="18600" y="5490"/>
                      <a:pt x="18600" y="3362"/>
                    </a:cubicBezTo>
                    <a:lnTo>
                      <a:pt x="18600" y="895"/>
                    </a:lnTo>
                    <a:lnTo>
                      <a:pt x="18600" y="259"/>
                    </a:lnTo>
                    <a:lnTo>
                      <a:pt x="18600" y="20"/>
                    </a:lnTo>
                    <a:cubicBezTo>
                      <a:pt x="18600" y="20"/>
                      <a:pt x="18600" y="100"/>
                      <a:pt x="18541" y="259"/>
                    </a:cubicBezTo>
                    <a:lnTo>
                      <a:pt x="18541" y="895"/>
                    </a:lnTo>
                    <a:lnTo>
                      <a:pt x="18541" y="3362"/>
                    </a:lnTo>
                    <a:cubicBezTo>
                      <a:pt x="18541" y="5479"/>
                      <a:pt x="18521" y="8521"/>
                      <a:pt x="18521" y="12234"/>
                    </a:cubicBezTo>
                    <a:lnTo>
                      <a:pt x="100" y="12234"/>
                    </a:lnTo>
                    <a:lnTo>
                      <a:pt x="100" y="80"/>
                    </a:lnTo>
                    <a:lnTo>
                      <a:pt x="100" y="80"/>
                    </a:lnTo>
                    <a:cubicBezTo>
                      <a:pt x="5525" y="79"/>
                      <a:pt x="10118" y="60"/>
                      <a:pt x="13368" y="60"/>
                    </a:cubicBezTo>
                    <a:cubicBezTo>
                      <a:pt x="14201" y="40"/>
                      <a:pt x="14942" y="30"/>
                      <a:pt x="15588" y="25"/>
                    </a:cubicBezTo>
                    <a:lnTo>
                      <a:pt x="15588" y="25"/>
                    </a:lnTo>
                    <a:cubicBezTo>
                      <a:pt x="16229" y="30"/>
                      <a:pt x="16776" y="40"/>
                      <a:pt x="17228" y="60"/>
                    </a:cubicBezTo>
                    <a:lnTo>
                      <a:pt x="18461" y="60"/>
                    </a:lnTo>
                    <a:cubicBezTo>
                      <a:pt x="18560" y="20"/>
                      <a:pt x="18600" y="20"/>
                      <a:pt x="18600" y="20"/>
                    </a:cubicBezTo>
                    <a:lnTo>
                      <a:pt x="18600" y="20"/>
                    </a:lnTo>
                    <a:lnTo>
                      <a:pt x="18600" y="20"/>
                    </a:lnTo>
                    <a:lnTo>
                      <a:pt x="17208" y="20"/>
                    </a:lnTo>
                    <a:cubicBezTo>
                      <a:pt x="16764" y="20"/>
                      <a:pt x="16222" y="20"/>
                      <a:pt x="15588" y="25"/>
                    </a:cubicBezTo>
                    <a:lnTo>
                      <a:pt x="15588" y="25"/>
                    </a:lnTo>
                    <a:cubicBezTo>
                      <a:pt x="14958" y="20"/>
                      <a:pt x="14237" y="20"/>
                      <a:pt x="13428" y="20"/>
                    </a:cubicBezTo>
                    <a:cubicBezTo>
                      <a:pt x="10146" y="20"/>
                      <a:pt x="5511" y="0"/>
                      <a:pt x="40" y="0"/>
                    </a:cubicBez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1687811" y="1236029"/>
                <a:ext cx="417240" cy="146703"/>
              </a:xfrm>
              <a:custGeom>
                <a:avLst/>
                <a:gdLst/>
                <a:ahLst/>
                <a:cxnLst/>
                <a:rect l="l" t="t" r="r" b="b"/>
                <a:pathLst>
                  <a:path w="11658" h="4099" extrusionOk="0">
                    <a:moveTo>
                      <a:pt x="1" y="0"/>
                    </a:moveTo>
                    <a:lnTo>
                      <a:pt x="1" y="4098"/>
                    </a:lnTo>
                    <a:lnTo>
                      <a:pt x="11658" y="4098"/>
                    </a:lnTo>
                    <a:lnTo>
                      <a:pt x="11658" y="0"/>
                    </a:lnTo>
                    <a:close/>
                  </a:path>
                </a:pathLst>
              </a:custGeom>
              <a:solidFill>
                <a:srgbClr val="FFFFFF"/>
              </a:solidFill>
              <a:ln w="9525" cap="flat" cmpd="sng">
                <a:solidFill>
                  <a:srgbClr val="CCC3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4"/>
            <p:cNvSpPr/>
            <p:nvPr/>
          </p:nvSpPr>
          <p:spPr>
            <a:xfrm>
              <a:off x="420319" y="3631549"/>
              <a:ext cx="468901" cy="989196"/>
            </a:xfrm>
            <a:custGeom>
              <a:avLst/>
              <a:gdLst/>
              <a:ahLst/>
              <a:cxnLst/>
              <a:rect l="l" t="t" r="r" b="b"/>
              <a:pathLst>
                <a:path w="11797" h="24887" extrusionOk="0">
                  <a:moveTo>
                    <a:pt x="100" y="1"/>
                  </a:moveTo>
                  <a:cubicBezTo>
                    <a:pt x="0" y="2109"/>
                    <a:pt x="477" y="4218"/>
                    <a:pt x="1472" y="6088"/>
                  </a:cubicBezTo>
                  <a:cubicBezTo>
                    <a:pt x="1870" y="6844"/>
                    <a:pt x="2367" y="7560"/>
                    <a:pt x="2487" y="8395"/>
                  </a:cubicBezTo>
                  <a:cubicBezTo>
                    <a:pt x="2705" y="9768"/>
                    <a:pt x="1969" y="11160"/>
                    <a:pt x="2288" y="12513"/>
                  </a:cubicBezTo>
                  <a:cubicBezTo>
                    <a:pt x="2686" y="14025"/>
                    <a:pt x="4396" y="15039"/>
                    <a:pt x="4496" y="16611"/>
                  </a:cubicBezTo>
                  <a:cubicBezTo>
                    <a:pt x="4575" y="17924"/>
                    <a:pt x="3441" y="19117"/>
                    <a:pt x="3541" y="20430"/>
                  </a:cubicBezTo>
                  <a:cubicBezTo>
                    <a:pt x="3581" y="21007"/>
                    <a:pt x="3839" y="21524"/>
                    <a:pt x="4138" y="22002"/>
                  </a:cubicBezTo>
                  <a:cubicBezTo>
                    <a:pt x="5147" y="23652"/>
                    <a:pt x="6611" y="24809"/>
                    <a:pt x="8806" y="24809"/>
                  </a:cubicBezTo>
                  <a:cubicBezTo>
                    <a:pt x="8861" y="24809"/>
                    <a:pt x="8916" y="24808"/>
                    <a:pt x="8972" y="24807"/>
                  </a:cubicBezTo>
                  <a:lnTo>
                    <a:pt x="11796" y="24886"/>
                  </a:lnTo>
                  <a:lnTo>
                    <a:pt x="11796" y="24886"/>
                  </a:lnTo>
                  <a:lnTo>
                    <a:pt x="9807" y="18441"/>
                  </a:lnTo>
                  <a:cubicBezTo>
                    <a:pt x="10026" y="17526"/>
                    <a:pt x="9429" y="16611"/>
                    <a:pt x="8753" y="15935"/>
                  </a:cubicBezTo>
                  <a:cubicBezTo>
                    <a:pt x="8076" y="15258"/>
                    <a:pt x="7261" y="14661"/>
                    <a:pt x="6923" y="13806"/>
                  </a:cubicBezTo>
                  <a:cubicBezTo>
                    <a:pt x="6346" y="12374"/>
                    <a:pt x="7082" y="10524"/>
                    <a:pt x="6127" y="9330"/>
                  </a:cubicBezTo>
                  <a:cubicBezTo>
                    <a:pt x="5550" y="8634"/>
                    <a:pt x="4496" y="8395"/>
                    <a:pt x="3998" y="7659"/>
                  </a:cubicBezTo>
                  <a:cubicBezTo>
                    <a:pt x="3740" y="7261"/>
                    <a:pt x="3660" y="6784"/>
                    <a:pt x="3541" y="6307"/>
                  </a:cubicBezTo>
                  <a:cubicBezTo>
                    <a:pt x="2984" y="3959"/>
                    <a:pt x="1790" y="1731"/>
                    <a:pt x="100" y="1"/>
                  </a:cubicBezTo>
                  <a:close/>
                </a:path>
              </a:pathLst>
            </a:custGeom>
            <a:solidFill>
              <a:srgbClr val="A0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848853" y="3244116"/>
              <a:ext cx="442032" cy="1383730"/>
            </a:xfrm>
            <a:custGeom>
              <a:avLst/>
              <a:gdLst/>
              <a:ahLst/>
              <a:cxnLst/>
              <a:rect l="l" t="t" r="r" b="b"/>
              <a:pathLst>
                <a:path w="11121" h="34813" extrusionOk="0">
                  <a:moveTo>
                    <a:pt x="10703" y="0"/>
                  </a:moveTo>
                  <a:lnTo>
                    <a:pt x="10584" y="40"/>
                  </a:lnTo>
                  <a:cubicBezTo>
                    <a:pt x="9987" y="338"/>
                    <a:pt x="9470" y="796"/>
                    <a:pt x="9092" y="1333"/>
                  </a:cubicBezTo>
                  <a:cubicBezTo>
                    <a:pt x="8694" y="1870"/>
                    <a:pt x="8396" y="2467"/>
                    <a:pt x="8177" y="3064"/>
                  </a:cubicBezTo>
                  <a:cubicBezTo>
                    <a:pt x="7699" y="4277"/>
                    <a:pt x="7560" y="5510"/>
                    <a:pt x="7321" y="6744"/>
                  </a:cubicBezTo>
                  <a:cubicBezTo>
                    <a:pt x="7103" y="7917"/>
                    <a:pt x="6804" y="9131"/>
                    <a:pt x="6188" y="10145"/>
                  </a:cubicBezTo>
                  <a:cubicBezTo>
                    <a:pt x="5889" y="10643"/>
                    <a:pt x="5511" y="11120"/>
                    <a:pt x="5193" y="11578"/>
                  </a:cubicBezTo>
                  <a:cubicBezTo>
                    <a:pt x="4875" y="12075"/>
                    <a:pt x="4596" y="12612"/>
                    <a:pt x="4497" y="13169"/>
                  </a:cubicBezTo>
                  <a:cubicBezTo>
                    <a:pt x="4338" y="14363"/>
                    <a:pt x="4994" y="15377"/>
                    <a:pt x="4875" y="16451"/>
                  </a:cubicBezTo>
                  <a:cubicBezTo>
                    <a:pt x="4815" y="16988"/>
                    <a:pt x="4616" y="17486"/>
                    <a:pt x="4377" y="17923"/>
                  </a:cubicBezTo>
                  <a:cubicBezTo>
                    <a:pt x="4119" y="18361"/>
                    <a:pt x="3820" y="18799"/>
                    <a:pt x="3542" y="19216"/>
                  </a:cubicBezTo>
                  <a:cubicBezTo>
                    <a:pt x="3283" y="19634"/>
                    <a:pt x="3005" y="20072"/>
                    <a:pt x="2806" y="20510"/>
                  </a:cubicBezTo>
                  <a:cubicBezTo>
                    <a:pt x="2607" y="20967"/>
                    <a:pt x="2507" y="21464"/>
                    <a:pt x="2448" y="21922"/>
                  </a:cubicBezTo>
                  <a:cubicBezTo>
                    <a:pt x="2388" y="22877"/>
                    <a:pt x="2527" y="23772"/>
                    <a:pt x="2448" y="24607"/>
                  </a:cubicBezTo>
                  <a:cubicBezTo>
                    <a:pt x="2408" y="25463"/>
                    <a:pt x="2110" y="26239"/>
                    <a:pt x="1791" y="26935"/>
                  </a:cubicBezTo>
                  <a:cubicBezTo>
                    <a:pt x="1453" y="27631"/>
                    <a:pt x="1095" y="28248"/>
                    <a:pt x="757" y="28845"/>
                  </a:cubicBezTo>
                  <a:cubicBezTo>
                    <a:pt x="618" y="29143"/>
                    <a:pt x="458" y="29441"/>
                    <a:pt x="339" y="29740"/>
                  </a:cubicBezTo>
                  <a:cubicBezTo>
                    <a:pt x="220" y="30038"/>
                    <a:pt x="160" y="30337"/>
                    <a:pt x="100" y="30635"/>
                  </a:cubicBezTo>
                  <a:cubicBezTo>
                    <a:pt x="1" y="31212"/>
                    <a:pt x="21" y="31749"/>
                    <a:pt x="100" y="32226"/>
                  </a:cubicBezTo>
                  <a:cubicBezTo>
                    <a:pt x="220" y="33201"/>
                    <a:pt x="598" y="33858"/>
                    <a:pt x="916" y="34255"/>
                  </a:cubicBezTo>
                  <a:cubicBezTo>
                    <a:pt x="996" y="34355"/>
                    <a:pt x="1055" y="34434"/>
                    <a:pt x="1135" y="34514"/>
                  </a:cubicBezTo>
                  <a:cubicBezTo>
                    <a:pt x="1214" y="34594"/>
                    <a:pt x="1254" y="34633"/>
                    <a:pt x="1314" y="34653"/>
                  </a:cubicBezTo>
                  <a:cubicBezTo>
                    <a:pt x="1473" y="34713"/>
                    <a:pt x="1533" y="34733"/>
                    <a:pt x="1533" y="34733"/>
                  </a:cubicBezTo>
                  <a:cubicBezTo>
                    <a:pt x="1533" y="34713"/>
                    <a:pt x="1314" y="34594"/>
                    <a:pt x="976" y="34216"/>
                  </a:cubicBezTo>
                  <a:cubicBezTo>
                    <a:pt x="677" y="33818"/>
                    <a:pt x="339" y="33141"/>
                    <a:pt x="220" y="32206"/>
                  </a:cubicBezTo>
                  <a:cubicBezTo>
                    <a:pt x="160" y="31729"/>
                    <a:pt x="140" y="31212"/>
                    <a:pt x="240" y="30635"/>
                  </a:cubicBezTo>
                  <a:cubicBezTo>
                    <a:pt x="279" y="30356"/>
                    <a:pt x="359" y="30058"/>
                    <a:pt x="478" y="29760"/>
                  </a:cubicBezTo>
                  <a:cubicBezTo>
                    <a:pt x="618" y="29461"/>
                    <a:pt x="757" y="29183"/>
                    <a:pt x="916" y="28864"/>
                  </a:cubicBezTo>
                  <a:cubicBezTo>
                    <a:pt x="1234" y="28268"/>
                    <a:pt x="1612" y="27651"/>
                    <a:pt x="1950" y="26955"/>
                  </a:cubicBezTo>
                  <a:cubicBezTo>
                    <a:pt x="2308" y="26258"/>
                    <a:pt x="2607" y="25483"/>
                    <a:pt x="2647" y="24607"/>
                  </a:cubicBezTo>
                  <a:cubicBezTo>
                    <a:pt x="2726" y="23752"/>
                    <a:pt x="2567" y="22837"/>
                    <a:pt x="2647" y="21922"/>
                  </a:cubicBezTo>
                  <a:cubicBezTo>
                    <a:pt x="2667" y="21464"/>
                    <a:pt x="2766" y="21007"/>
                    <a:pt x="2965" y="20569"/>
                  </a:cubicBezTo>
                  <a:cubicBezTo>
                    <a:pt x="3164" y="20112"/>
                    <a:pt x="3422" y="19714"/>
                    <a:pt x="3721" y="19296"/>
                  </a:cubicBezTo>
                  <a:cubicBezTo>
                    <a:pt x="3999" y="18858"/>
                    <a:pt x="4298" y="18441"/>
                    <a:pt x="4556" y="18003"/>
                  </a:cubicBezTo>
                  <a:cubicBezTo>
                    <a:pt x="4815" y="17545"/>
                    <a:pt x="5034" y="17028"/>
                    <a:pt x="5093" y="16471"/>
                  </a:cubicBezTo>
                  <a:cubicBezTo>
                    <a:pt x="5213" y="15357"/>
                    <a:pt x="4556" y="14323"/>
                    <a:pt x="4715" y="13229"/>
                  </a:cubicBezTo>
                  <a:cubicBezTo>
                    <a:pt x="4795" y="12672"/>
                    <a:pt x="5054" y="12174"/>
                    <a:pt x="5392" y="11677"/>
                  </a:cubicBezTo>
                  <a:cubicBezTo>
                    <a:pt x="5710" y="11200"/>
                    <a:pt x="6088" y="10742"/>
                    <a:pt x="6386" y="10245"/>
                  </a:cubicBezTo>
                  <a:cubicBezTo>
                    <a:pt x="7003" y="9191"/>
                    <a:pt x="7321" y="7997"/>
                    <a:pt x="7540" y="6784"/>
                  </a:cubicBezTo>
                  <a:cubicBezTo>
                    <a:pt x="7779" y="5570"/>
                    <a:pt x="7938" y="4317"/>
                    <a:pt x="8396" y="3123"/>
                  </a:cubicBezTo>
                  <a:cubicBezTo>
                    <a:pt x="8614" y="2526"/>
                    <a:pt x="8893" y="1950"/>
                    <a:pt x="9291" y="1452"/>
                  </a:cubicBezTo>
                  <a:cubicBezTo>
                    <a:pt x="9646" y="985"/>
                    <a:pt x="10106" y="571"/>
                    <a:pt x="10621" y="292"/>
                  </a:cubicBezTo>
                  <a:lnTo>
                    <a:pt x="10621" y="292"/>
                  </a:lnTo>
                  <a:cubicBezTo>
                    <a:pt x="10622" y="294"/>
                    <a:pt x="10623" y="296"/>
                    <a:pt x="10624" y="298"/>
                  </a:cubicBezTo>
                  <a:cubicBezTo>
                    <a:pt x="10703" y="935"/>
                    <a:pt x="10823" y="1592"/>
                    <a:pt x="10902" y="2228"/>
                  </a:cubicBezTo>
                  <a:cubicBezTo>
                    <a:pt x="10982" y="2885"/>
                    <a:pt x="11021" y="3501"/>
                    <a:pt x="10982" y="4138"/>
                  </a:cubicBezTo>
                  <a:cubicBezTo>
                    <a:pt x="10962" y="4476"/>
                    <a:pt x="10962" y="4794"/>
                    <a:pt x="10902" y="5093"/>
                  </a:cubicBezTo>
                  <a:cubicBezTo>
                    <a:pt x="10823" y="5391"/>
                    <a:pt x="10703" y="5689"/>
                    <a:pt x="10604" y="5968"/>
                  </a:cubicBezTo>
                  <a:cubicBezTo>
                    <a:pt x="10365" y="6525"/>
                    <a:pt x="10106" y="7102"/>
                    <a:pt x="9927" y="7718"/>
                  </a:cubicBezTo>
                  <a:cubicBezTo>
                    <a:pt x="9728" y="8315"/>
                    <a:pt x="9689" y="8952"/>
                    <a:pt x="9629" y="9549"/>
                  </a:cubicBezTo>
                  <a:cubicBezTo>
                    <a:pt x="9569" y="10145"/>
                    <a:pt x="9510" y="10742"/>
                    <a:pt x="9430" y="11339"/>
                  </a:cubicBezTo>
                  <a:cubicBezTo>
                    <a:pt x="9311" y="12493"/>
                    <a:pt x="9231" y="13686"/>
                    <a:pt x="8774" y="14721"/>
                  </a:cubicBezTo>
                  <a:cubicBezTo>
                    <a:pt x="8535" y="15218"/>
                    <a:pt x="8217" y="15676"/>
                    <a:pt x="7998" y="16213"/>
                  </a:cubicBezTo>
                  <a:cubicBezTo>
                    <a:pt x="7739" y="16730"/>
                    <a:pt x="7640" y="17267"/>
                    <a:pt x="7620" y="17824"/>
                  </a:cubicBezTo>
                  <a:cubicBezTo>
                    <a:pt x="7580" y="18918"/>
                    <a:pt x="7719" y="19953"/>
                    <a:pt x="7421" y="20927"/>
                  </a:cubicBezTo>
                  <a:cubicBezTo>
                    <a:pt x="7142" y="21882"/>
                    <a:pt x="6526" y="22698"/>
                    <a:pt x="6227" y="23593"/>
                  </a:cubicBezTo>
                  <a:cubicBezTo>
                    <a:pt x="5909" y="24508"/>
                    <a:pt x="6048" y="25463"/>
                    <a:pt x="6188" y="26298"/>
                  </a:cubicBezTo>
                  <a:cubicBezTo>
                    <a:pt x="6327" y="27154"/>
                    <a:pt x="6446" y="27969"/>
                    <a:pt x="6287" y="28725"/>
                  </a:cubicBezTo>
                  <a:cubicBezTo>
                    <a:pt x="6128" y="29461"/>
                    <a:pt x="5591" y="30018"/>
                    <a:pt x="5253" y="30615"/>
                  </a:cubicBezTo>
                  <a:cubicBezTo>
                    <a:pt x="5093" y="30913"/>
                    <a:pt x="4954" y="31232"/>
                    <a:pt x="4914" y="31550"/>
                  </a:cubicBezTo>
                  <a:cubicBezTo>
                    <a:pt x="4855" y="31868"/>
                    <a:pt x="4855" y="32167"/>
                    <a:pt x="4855" y="32465"/>
                  </a:cubicBezTo>
                  <a:cubicBezTo>
                    <a:pt x="4835" y="32763"/>
                    <a:pt x="4835" y="33042"/>
                    <a:pt x="4735" y="33281"/>
                  </a:cubicBezTo>
                  <a:cubicBezTo>
                    <a:pt x="4661" y="33522"/>
                    <a:pt x="4518" y="33694"/>
                    <a:pt x="4354" y="33845"/>
                  </a:cubicBezTo>
                  <a:lnTo>
                    <a:pt x="4354" y="33845"/>
                  </a:lnTo>
                  <a:cubicBezTo>
                    <a:pt x="4528" y="33706"/>
                    <a:pt x="4718" y="33511"/>
                    <a:pt x="4795" y="33241"/>
                  </a:cubicBezTo>
                  <a:cubicBezTo>
                    <a:pt x="4895" y="33002"/>
                    <a:pt x="4895" y="32704"/>
                    <a:pt x="4914" y="32405"/>
                  </a:cubicBezTo>
                  <a:cubicBezTo>
                    <a:pt x="4934" y="32107"/>
                    <a:pt x="4914" y="31809"/>
                    <a:pt x="4954" y="31510"/>
                  </a:cubicBezTo>
                  <a:cubicBezTo>
                    <a:pt x="5014" y="31212"/>
                    <a:pt x="5133" y="30874"/>
                    <a:pt x="5312" y="30615"/>
                  </a:cubicBezTo>
                  <a:cubicBezTo>
                    <a:pt x="5631" y="30038"/>
                    <a:pt x="6188" y="29461"/>
                    <a:pt x="6347" y="28685"/>
                  </a:cubicBezTo>
                  <a:cubicBezTo>
                    <a:pt x="6546" y="27910"/>
                    <a:pt x="6406" y="27074"/>
                    <a:pt x="6247" y="26239"/>
                  </a:cubicBezTo>
                  <a:cubicBezTo>
                    <a:pt x="6128" y="25383"/>
                    <a:pt x="5989" y="24468"/>
                    <a:pt x="6307" y="23593"/>
                  </a:cubicBezTo>
                  <a:cubicBezTo>
                    <a:pt x="6605" y="22718"/>
                    <a:pt x="7202" y="21922"/>
                    <a:pt x="7520" y="20927"/>
                  </a:cubicBezTo>
                  <a:cubicBezTo>
                    <a:pt x="7819" y="19933"/>
                    <a:pt x="7679" y="18858"/>
                    <a:pt x="7719" y="17804"/>
                  </a:cubicBezTo>
                  <a:cubicBezTo>
                    <a:pt x="7739" y="17267"/>
                    <a:pt x="7839" y="16730"/>
                    <a:pt x="8077" y="16233"/>
                  </a:cubicBezTo>
                  <a:cubicBezTo>
                    <a:pt x="8296" y="15735"/>
                    <a:pt x="8614" y="15258"/>
                    <a:pt x="8833" y="14741"/>
                  </a:cubicBezTo>
                  <a:cubicBezTo>
                    <a:pt x="9331" y="13666"/>
                    <a:pt x="9410" y="12473"/>
                    <a:pt x="9529" y="11319"/>
                  </a:cubicBezTo>
                  <a:cubicBezTo>
                    <a:pt x="9609" y="10722"/>
                    <a:pt x="9669" y="10125"/>
                    <a:pt x="9728" y="9509"/>
                  </a:cubicBezTo>
                  <a:cubicBezTo>
                    <a:pt x="9808" y="8912"/>
                    <a:pt x="9868" y="8295"/>
                    <a:pt x="10027" y="7718"/>
                  </a:cubicBezTo>
                  <a:cubicBezTo>
                    <a:pt x="10206" y="7122"/>
                    <a:pt x="10464" y="6565"/>
                    <a:pt x="10703" y="5988"/>
                  </a:cubicBezTo>
                  <a:cubicBezTo>
                    <a:pt x="10823" y="5689"/>
                    <a:pt x="10962" y="5411"/>
                    <a:pt x="11021" y="5073"/>
                  </a:cubicBezTo>
                  <a:cubicBezTo>
                    <a:pt x="11081" y="4735"/>
                    <a:pt x="11101" y="4416"/>
                    <a:pt x="11101" y="4098"/>
                  </a:cubicBezTo>
                  <a:cubicBezTo>
                    <a:pt x="11121" y="3442"/>
                    <a:pt x="11101" y="2805"/>
                    <a:pt x="11021" y="2149"/>
                  </a:cubicBezTo>
                  <a:cubicBezTo>
                    <a:pt x="10962" y="1512"/>
                    <a:pt x="10823" y="855"/>
                    <a:pt x="10763" y="219"/>
                  </a:cubicBezTo>
                  <a:cubicBezTo>
                    <a:pt x="10763" y="159"/>
                    <a:pt x="10763" y="139"/>
                    <a:pt x="10743" y="119"/>
                  </a:cubicBezTo>
                  <a:lnTo>
                    <a:pt x="10703" y="0"/>
                  </a:lnTo>
                  <a:close/>
                  <a:moveTo>
                    <a:pt x="1533" y="34733"/>
                  </a:moveTo>
                  <a:cubicBezTo>
                    <a:pt x="1533" y="34733"/>
                    <a:pt x="1549" y="34736"/>
                    <a:pt x="1581" y="34741"/>
                  </a:cubicBezTo>
                  <a:lnTo>
                    <a:pt x="1581" y="34741"/>
                  </a:lnTo>
                  <a:cubicBezTo>
                    <a:pt x="1549" y="34733"/>
                    <a:pt x="1533" y="34733"/>
                    <a:pt x="1533" y="34733"/>
                  </a:cubicBezTo>
                  <a:close/>
                  <a:moveTo>
                    <a:pt x="4354" y="33845"/>
                  </a:moveTo>
                  <a:lnTo>
                    <a:pt x="4354" y="33845"/>
                  </a:lnTo>
                  <a:cubicBezTo>
                    <a:pt x="4348" y="33849"/>
                    <a:pt x="4343" y="33853"/>
                    <a:pt x="4338" y="33858"/>
                  </a:cubicBezTo>
                  <a:cubicBezTo>
                    <a:pt x="3960" y="34156"/>
                    <a:pt x="3562" y="34355"/>
                    <a:pt x="3224" y="34494"/>
                  </a:cubicBezTo>
                  <a:cubicBezTo>
                    <a:pt x="2865" y="34613"/>
                    <a:pt x="2547" y="34653"/>
                    <a:pt x="2308" y="34713"/>
                  </a:cubicBezTo>
                  <a:cubicBezTo>
                    <a:pt x="2110" y="34745"/>
                    <a:pt x="1946" y="34754"/>
                    <a:pt x="1821" y="34754"/>
                  </a:cubicBezTo>
                  <a:cubicBezTo>
                    <a:pt x="1709" y="34754"/>
                    <a:pt x="1628" y="34747"/>
                    <a:pt x="1581" y="34741"/>
                  </a:cubicBezTo>
                  <a:lnTo>
                    <a:pt x="1581" y="34741"/>
                  </a:lnTo>
                  <a:cubicBezTo>
                    <a:pt x="1618" y="34750"/>
                    <a:pt x="1676" y="34769"/>
                    <a:pt x="1751" y="34812"/>
                  </a:cubicBezTo>
                  <a:cubicBezTo>
                    <a:pt x="1871" y="34812"/>
                    <a:pt x="2070" y="34812"/>
                    <a:pt x="2328" y="34753"/>
                  </a:cubicBezTo>
                  <a:cubicBezTo>
                    <a:pt x="2567" y="34713"/>
                    <a:pt x="2865" y="34633"/>
                    <a:pt x="3224" y="34514"/>
                  </a:cubicBezTo>
                  <a:cubicBezTo>
                    <a:pt x="3562" y="34375"/>
                    <a:pt x="3940" y="34196"/>
                    <a:pt x="4318" y="33877"/>
                  </a:cubicBezTo>
                  <a:cubicBezTo>
                    <a:pt x="4330" y="33867"/>
                    <a:pt x="4342" y="33856"/>
                    <a:pt x="4354" y="338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909748" y="3311331"/>
              <a:ext cx="344770" cy="1313337"/>
            </a:xfrm>
            <a:custGeom>
              <a:avLst/>
              <a:gdLst/>
              <a:ahLst/>
              <a:cxnLst/>
              <a:rect l="l" t="t" r="r" b="b"/>
              <a:pathLst>
                <a:path w="8674" h="33042" extrusionOk="0">
                  <a:moveTo>
                    <a:pt x="8674" y="0"/>
                  </a:moveTo>
                  <a:cubicBezTo>
                    <a:pt x="8674" y="2"/>
                    <a:pt x="8673" y="22"/>
                    <a:pt x="8654" y="60"/>
                  </a:cubicBezTo>
                  <a:cubicBezTo>
                    <a:pt x="8634" y="119"/>
                    <a:pt x="8634" y="219"/>
                    <a:pt x="8594" y="318"/>
                  </a:cubicBezTo>
                  <a:cubicBezTo>
                    <a:pt x="8634" y="219"/>
                    <a:pt x="8634" y="139"/>
                    <a:pt x="8654" y="80"/>
                  </a:cubicBezTo>
                  <a:cubicBezTo>
                    <a:pt x="8673" y="22"/>
                    <a:pt x="8674" y="2"/>
                    <a:pt x="8674" y="0"/>
                  </a:cubicBezTo>
                  <a:close/>
                  <a:moveTo>
                    <a:pt x="8594" y="318"/>
                  </a:moveTo>
                  <a:cubicBezTo>
                    <a:pt x="8554" y="537"/>
                    <a:pt x="8475" y="875"/>
                    <a:pt x="8375" y="1293"/>
                  </a:cubicBezTo>
                  <a:cubicBezTo>
                    <a:pt x="8276" y="1711"/>
                    <a:pt x="8037" y="2188"/>
                    <a:pt x="7799" y="2745"/>
                  </a:cubicBezTo>
                  <a:cubicBezTo>
                    <a:pt x="7580" y="3322"/>
                    <a:pt x="7361" y="3998"/>
                    <a:pt x="7162" y="4734"/>
                  </a:cubicBezTo>
                  <a:cubicBezTo>
                    <a:pt x="6963" y="5490"/>
                    <a:pt x="6764" y="6326"/>
                    <a:pt x="6565" y="7201"/>
                  </a:cubicBezTo>
                  <a:cubicBezTo>
                    <a:pt x="6366" y="8096"/>
                    <a:pt x="6167" y="9051"/>
                    <a:pt x="5690" y="9946"/>
                  </a:cubicBezTo>
                  <a:cubicBezTo>
                    <a:pt x="5471" y="10384"/>
                    <a:pt x="5213" y="10861"/>
                    <a:pt x="4994" y="11359"/>
                  </a:cubicBezTo>
                  <a:cubicBezTo>
                    <a:pt x="4795" y="11856"/>
                    <a:pt x="4675" y="12433"/>
                    <a:pt x="4596" y="12970"/>
                  </a:cubicBezTo>
                  <a:cubicBezTo>
                    <a:pt x="4476" y="14104"/>
                    <a:pt x="4278" y="15218"/>
                    <a:pt x="3999" y="16352"/>
                  </a:cubicBezTo>
                  <a:cubicBezTo>
                    <a:pt x="3462" y="18639"/>
                    <a:pt x="2945" y="20867"/>
                    <a:pt x="2467" y="22857"/>
                  </a:cubicBezTo>
                  <a:cubicBezTo>
                    <a:pt x="1970" y="24846"/>
                    <a:pt x="1532" y="26636"/>
                    <a:pt x="1174" y="28148"/>
                  </a:cubicBezTo>
                  <a:cubicBezTo>
                    <a:pt x="816" y="29640"/>
                    <a:pt x="518" y="30854"/>
                    <a:pt x="299" y="31729"/>
                  </a:cubicBezTo>
                  <a:cubicBezTo>
                    <a:pt x="200" y="32147"/>
                    <a:pt x="120" y="32465"/>
                    <a:pt x="80" y="32684"/>
                  </a:cubicBezTo>
                  <a:cubicBezTo>
                    <a:pt x="40" y="32783"/>
                    <a:pt x="21" y="32883"/>
                    <a:pt x="21" y="32942"/>
                  </a:cubicBezTo>
                  <a:cubicBezTo>
                    <a:pt x="21" y="33002"/>
                    <a:pt x="1" y="33042"/>
                    <a:pt x="1" y="33042"/>
                  </a:cubicBezTo>
                  <a:cubicBezTo>
                    <a:pt x="1" y="33042"/>
                    <a:pt x="21" y="33022"/>
                    <a:pt x="21" y="32962"/>
                  </a:cubicBezTo>
                  <a:cubicBezTo>
                    <a:pt x="40" y="32903"/>
                    <a:pt x="80" y="32823"/>
                    <a:pt x="100" y="32724"/>
                  </a:cubicBezTo>
                  <a:cubicBezTo>
                    <a:pt x="180" y="32505"/>
                    <a:pt x="239" y="32167"/>
                    <a:pt x="339" y="31749"/>
                  </a:cubicBezTo>
                  <a:cubicBezTo>
                    <a:pt x="578" y="30913"/>
                    <a:pt x="876" y="29680"/>
                    <a:pt x="1274" y="28188"/>
                  </a:cubicBezTo>
                  <a:cubicBezTo>
                    <a:pt x="1632" y="26676"/>
                    <a:pt x="2109" y="24886"/>
                    <a:pt x="2607" y="22916"/>
                  </a:cubicBezTo>
                  <a:cubicBezTo>
                    <a:pt x="3084" y="20927"/>
                    <a:pt x="3621" y="18739"/>
                    <a:pt x="4178" y="16431"/>
                  </a:cubicBezTo>
                  <a:cubicBezTo>
                    <a:pt x="4417" y="15278"/>
                    <a:pt x="4616" y="14124"/>
                    <a:pt x="4755" y="13030"/>
                  </a:cubicBezTo>
                  <a:cubicBezTo>
                    <a:pt x="4815" y="12473"/>
                    <a:pt x="4914" y="11956"/>
                    <a:pt x="5113" y="11458"/>
                  </a:cubicBezTo>
                  <a:cubicBezTo>
                    <a:pt x="5312" y="10961"/>
                    <a:pt x="5571" y="10523"/>
                    <a:pt x="5789" y="10046"/>
                  </a:cubicBezTo>
                  <a:cubicBezTo>
                    <a:pt x="6287" y="9111"/>
                    <a:pt x="6486" y="8156"/>
                    <a:pt x="6665" y="7261"/>
                  </a:cubicBezTo>
                  <a:cubicBezTo>
                    <a:pt x="6864" y="6366"/>
                    <a:pt x="7043" y="5530"/>
                    <a:pt x="7242" y="4794"/>
                  </a:cubicBezTo>
                  <a:cubicBezTo>
                    <a:pt x="7441" y="4038"/>
                    <a:pt x="7659" y="3382"/>
                    <a:pt x="7858" y="2805"/>
                  </a:cubicBezTo>
                  <a:cubicBezTo>
                    <a:pt x="8057" y="2228"/>
                    <a:pt x="8296" y="1751"/>
                    <a:pt x="8395" y="1313"/>
                  </a:cubicBezTo>
                  <a:cubicBezTo>
                    <a:pt x="8495" y="895"/>
                    <a:pt x="8554" y="557"/>
                    <a:pt x="8594" y="31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13610" y="2893807"/>
              <a:ext cx="508450" cy="1731640"/>
            </a:xfrm>
            <a:custGeom>
              <a:avLst/>
              <a:gdLst/>
              <a:ahLst/>
              <a:cxnLst/>
              <a:rect l="l" t="t" r="r" b="b"/>
              <a:pathLst>
                <a:path w="12792" h="43566" extrusionOk="0">
                  <a:moveTo>
                    <a:pt x="796" y="1"/>
                  </a:moveTo>
                  <a:cubicBezTo>
                    <a:pt x="498" y="1950"/>
                    <a:pt x="0" y="3283"/>
                    <a:pt x="160" y="5929"/>
                  </a:cubicBezTo>
                  <a:cubicBezTo>
                    <a:pt x="239" y="6864"/>
                    <a:pt x="1333" y="8674"/>
                    <a:pt x="1512" y="10743"/>
                  </a:cubicBezTo>
                  <a:cubicBezTo>
                    <a:pt x="1612" y="11996"/>
                    <a:pt x="1691" y="13229"/>
                    <a:pt x="1751" y="14483"/>
                  </a:cubicBezTo>
                  <a:cubicBezTo>
                    <a:pt x="1831" y="15696"/>
                    <a:pt x="1930" y="16909"/>
                    <a:pt x="2348" y="18063"/>
                  </a:cubicBezTo>
                  <a:cubicBezTo>
                    <a:pt x="2706" y="18919"/>
                    <a:pt x="3223" y="19694"/>
                    <a:pt x="3482" y="20590"/>
                  </a:cubicBezTo>
                  <a:cubicBezTo>
                    <a:pt x="3939" y="22280"/>
                    <a:pt x="3342" y="24091"/>
                    <a:pt x="3720" y="25821"/>
                  </a:cubicBezTo>
                  <a:cubicBezTo>
                    <a:pt x="4039" y="27254"/>
                    <a:pt x="5073" y="28507"/>
                    <a:pt x="5272" y="29959"/>
                  </a:cubicBezTo>
                  <a:cubicBezTo>
                    <a:pt x="5570" y="32028"/>
                    <a:pt x="4238" y="34176"/>
                    <a:pt x="4934" y="36126"/>
                  </a:cubicBezTo>
                  <a:cubicBezTo>
                    <a:pt x="5292" y="37101"/>
                    <a:pt x="6088" y="37876"/>
                    <a:pt x="6326" y="38891"/>
                  </a:cubicBezTo>
                  <a:cubicBezTo>
                    <a:pt x="6505" y="39667"/>
                    <a:pt x="6326" y="40502"/>
                    <a:pt x="6485" y="41278"/>
                  </a:cubicBezTo>
                  <a:cubicBezTo>
                    <a:pt x="6751" y="42491"/>
                    <a:pt x="8949" y="43433"/>
                    <a:pt x="10274" y="43433"/>
                  </a:cubicBezTo>
                  <a:cubicBezTo>
                    <a:pt x="10340" y="43433"/>
                    <a:pt x="10403" y="43431"/>
                    <a:pt x="10464" y="43426"/>
                  </a:cubicBezTo>
                  <a:lnTo>
                    <a:pt x="10464" y="43566"/>
                  </a:lnTo>
                  <a:cubicBezTo>
                    <a:pt x="12274" y="42472"/>
                    <a:pt x="12791" y="39169"/>
                    <a:pt x="12035" y="37180"/>
                  </a:cubicBezTo>
                  <a:cubicBezTo>
                    <a:pt x="11260" y="35191"/>
                    <a:pt x="9907" y="33401"/>
                    <a:pt x="9688" y="31272"/>
                  </a:cubicBezTo>
                  <a:cubicBezTo>
                    <a:pt x="9509" y="29641"/>
                    <a:pt x="10046" y="27950"/>
                    <a:pt x="9668" y="26358"/>
                  </a:cubicBezTo>
                  <a:cubicBezTo>
                    <a:pt x="9151" y="24230"/>
                    <a:pt x="7023" y="22559"/>
                    <a:pt x="7062" y="20351"/>
                  </a:cubicBezTo>
                  <a:cubicBezTo>
                    <a:pt x="7062" y="19098"/>
                    <a:pt x="7759" y="17924"/>
                    <a:pt x="7699" y="16691"/>
                  </a:cubicBezTo>
                  <a:cubicBezTo>
                    <a:pt x="7619" y="15179"/>
                    <a:pt x="6466" y="13985"/>
                    <a:pt x="5710" y="12633"/>
                  </a:cubicBezTo>
                  <a:cubicBezTo>
                    <a:pt x="4596" y="10603"/>
                    <a:pt x="4516" y="8196"/>
                    <a:pt x="4118" y="5869"/>
                  </a:cubicBezTo>
                  <a:cubicBezTo>
                    <a:pt x="3720" y="3581"/>
                    <a:pt x="2845" y="1115"/>
                    <a:pt x="796" y="1"/>
                  </a:cubicBezTo>
                  <a:close/>
                </a:path>
              </a:pathLst>
            </a:custGeom>
            <a:solidFill>
              <a:srgbClr val="A0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65005" y="2972113"/>
              <a:ext cx="366114" cy="1648607"/>
            </a:xfrm>
            <a:custGeom>
              <a:avLst/>
              <a:gdLst/>
              <a:ahLst/>
              <a:cxnLst/>
              <a:rect l="l" t="t" r="r" b="b"/>
              <a:pathLst>
                <a:path w="9211" h="41477" extrusionOk="0">
                  <a:moveTo>
                    <a:pt x="0" y="0"/>
                  </a:moveTo>
                  <a:lnTo>
                    <a:pt x="0" y="99"/>
                  </a:lnTo>
                  <a:cubicBezTo>
                    <a:pt x="0" y="179"/>
                    <a:pt x="20" y="298"/>
                    <a:pt x="40" y="418"/>
                  </a:cubicBezTo>
                  <a:cubicBezTo>
                    <a:pt x="100" y="696"/>
                    <a:pt x="140" y="1114"/>
                    <a:pt x="239" y="1651"/>
                  </a:cubicBezTo>
                  <a:cubicBezTo>
                    <a:pt x="339" y="2188"/>
                    <a:pt x="637" y="2785"/>
                    <a:pt x="856" y="3501"/>
                  </a:cubicBezTo>
                  <a:cubicBezTo>
                    <a:pt x="1114" y="4237"/>
                    <a:pt x="1333" y="5073"/>
                    <a:pt x="1552" y="6027"/>
                  </a:cubicBezTo>
                  <a:cubicBezTo>
                    <a:pt x="1791" y="6962"/>
                    <a:pt x="1950" y="7977"/>
                    <a:pt x="2149" y="9111"/>
                  </a:cubicBezTo>
                  <a:cubicBezTo>
                    <a:pt x="2348" y="10225"/>
                    <a:pt x="2547" y="11438"/>
                    <a:pt x="3124" y="12612"/>
                  </a:cubicBezTo>
                  <a:cubicBezTo>
                    <a:pt x="3382" y="13189"/>
                    <a:pt x="3681" y="13786"/>
                    <a:pt x="3899" y="14402"/>
                  </a:cubicBezTo>
                  <a:cubicBezTo>
                    <a:pt x="4118" y="15019"/>
                    <a:pt x="4218" y="15695"/>
                    <a:pt x="4297" y="16372"/>
                  </a:cubicBezTo>
                  <a:cubicBezTo>
                    <a:pt x="4397" y="17764"/>
                    <a:pt x="4596" y="19177"/>
                    <a:pt x="4874" y="20609"/>
                  </a:cubicBezTo>
                  <a:cubicBezTo>
                    <a:pt x="5431" y="23493"/>
                    <a:pt x="5988" y="26258"/>
                    <a:pt x="6485" y="28745"/>
                  </a:cubicBezTo>
                  <a:cubicBezTo>
                    <a:pt x="7003" y="31232"/>
                    <a:pt x="7480" y="33479"/>
                    <a:pt x="7878" y="35369"/>
                  </a:cubicBezTo>
                  <a:cubicBezTo>
                    <a:pt x="8276" y="37219"/>
                    <a:pt x="8594" y="38771"/>
                    <a:pt x="8853" y="39845"/>
                  </a:cubicBezTo>
                  <a:cubicBezTo>
                    <a:pt x="8972" y="40362"/>
                    <a:pt x="9052" y="40760"/>
                    <a:pt x="9111" y="41059"/>
                  </a:cubicBezTo>
                  <a:cubicBezTo>
                    <a:pt x="9145" y="41160"/>
                    <a:pt x="9165" y="41247"/>
                    <a:pt x="9182" y="41332"/>
                  </a:cubicBezTo>
                  <a:lnTo>
                    <a:pt x="9182" y="41332"/>
                  </a:lnTo>
                  <a:cubicBezTo>
                    <a:pt x="9170" y="41261"/>
                    <a:pt x="9167" y="41173"/>
                    <a:pt x="9151" y="41059"/>
                  </a:cubicBezTo>
                  <a:cubicBezTo>
                    <a:pt x="9091" y="40760"/>
                    <a:pt x="9012" y="40362"/>
                    <a:pt x="8892" y="39845"/>
                  </a:cubicBezTo>
                  <a:cubicBezTo>
                    <a:pt x="8674" y="38771"/>
                    <a:pt x="8375" y="37259"/>
                    <a:pt x="7997" y="35369"/>
                  </a:cubicBezTo>
                  <a:cubicBezTo>
                    <a:pt x="7599" y="33479"/>
                    <a:pt x="7162" y="31232"/>
                    <a:pt x="6625" y="28725"/>
                  </a:cubicBezTo>
                  <a:cubicBezTo>
                    <a:pt x="6127" y="26219"/>
                    <a:pt x="5590" y="23473"/>
                    <a:pt x="5013" y="20589"/>
                  </a:cubicBezTo>
                  <a:cubicBezTo>
                    <a:pt x="4735" y="19157"/>
                    <a:pt x="4576" y="17724"/>
                    <a:pt x="4436" y="16332"/>
                  </a:cubicBezTo>
                  <a:cubicBezTo>
                    <a:pt x="4377" y="15636"/>
                    <a:pt x="4277" y="14979"/>
                    <a:pt x="4019" y="14323"/>
                  </a:cubicBezTo>
                  <a:cubicBezTo>
                    <a:pt x="3800" y="13686"/>
                    <a:pt x="3502" y="13109"/>
                    <a:pt x="3243" y="12532"/>
                  </a:cubicBezTo>
                  <a:cubicBezTo>
                    <a:pt x="2706" y="11379"/>
                    <a:pt x="2487" y="10205"/>
                    <a:pt x="2288" y="9071"/>
                  </a:cubicBezTo>
                  <a:cubicBezTo>
                    <a:pt x="2089" y="7957"/>
                    <a:pt x="1910" y="6903"/>
                    <a:pt x="1691" y="5968"/>
                  </a:cubicBezTo>
                  <a:cubicBezTo>
                    <a:pt x="1453" y="5033"/>
                    <a:pt x="1214" y="4177"/>
                    <a:pt x="955" y="3461"/>
                  </a:cubicBezTo>
                  <a:cubicBezTo>
                    <a:pt x="717" y="2745"/>
                    <a:pt x="438" y="2148"/>
                    <a:pt x="319" y="1591"/>
                  </a:cubicBezTo>
                  <a:cubicBezTo>
                    <a:pt x="219" y="1074"/>
                    <a:pt x="140" y="656"/>
                    <a:pt x="100" y="378"/>
                  </a:cubicBezTo>
                  <a:cubicBezTo>
                    <a:pt x="60" y="259"/>
                    <a:pt x="40" y="159"/>
                    <a:pt x="40" y="60"/>
                  </a:cubicBezTo>
                  <a:cubicBezTo>
                    <a:pt x="20" y="60"/>
                    <a:pt x="0" y="0"/>
                    <a:pt x="0" y="0"/>
                  </a:cubicBezTo>
                  <a:close/>
                  <a:moveTo>
                    <a:pt x="9182" y="41332"/>
                  </a:moveTo>
                  <a:cubicBezTo>
                    <a:pt x="9184" y="41348"/>
                    <a:pt x="9187" y="41363"/>
                    <a:pt x="9191" y="41377"/>
                  </a:cubicBezTo>
                  <a:cubicBezTo>
                    <a:pt x="9188" y="41362"/>
                    <a:pt x="9185" y="41347"/>
                    <a:pt x="9182" y="41332"/>
                  </a:cubicBezTo>
                  <a:close/>
                  <a:moveTo>
                    <a:pt x="9191" y="41377"/>
                  </a:moveTo>
                  <a:cubicBezTo>
                    <a:pt x="9211" y="41456"/>
                    <a:pt x="9211" y="41476"/>
                    <a:pt x="9211" y="41476"/>
                  </a:cubicBezTo>
                  <a:cubicBezTo>
                    <a:pt x="9211" y="41476"/>
                    <a:pt x="9211" y="41437"/>
                    <a:pt x="9191" y="4137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4089233" y="3270827"/>
              <a:ext cx="900599" cy="1243819"/>
            </a:xfrm>
            <a:custGeom>
              <a:avLst/>
              <a:gdLst/>
              <a:ahLst/>
              <a:cxnLst/>
              <a:rect l="l" t="t" r="r" b="b"/>
              <a:pathLst>
                <a:path w="22658" h="31293" extrusionOk="0">
                  <a:moveTo>
                    <a:pt x="19715" y="1"/>
                  </a:moveTo>
                  <a:cubicBezTo>
                    <a:pt x="19595" y="1"/>
                    <a:pt x="19475" y="8"/>
                    <a:pt x="19356" y="24"/>
                  </a:cubicBezTo>
                  <a:cubicBezTo>
                    <a:pt x="18162" y="164"/>
                    <a:pt x="17128" y="999"/>
                    <a:pt x="16412" y="1954"/>
                  </a:cubicBezTo>
                  <a:cubicBezTo>
                    <a:pt x="15695" y="2949"/>
                    <a:pt x="15238" y="4102"/>
                    <a:pt x="14780" y="5216"/>
                  </a:cubicBezTo>
                  <a:cubicBezTo>
                    <a:pt x="14323" y="6330"/>
                    <a:pt x="13806" y="7464"/>
                    <a:pt x="13010" y="8379"/>
                  </a:cubicBezTo>
                  <a:cubicBezTo>
                    <a:pt x="12782" y="8590"/>
                    <a:pt x="12523" y="8831"/>
                    <a:pt x="12234" y="8831"/>
                  </a:cubicBezTo>
                  <a:cubicBezTo>
                    <a:pt x="12195" y="8831"/>
                    <a:pt x="12155" y="8826"/>
                    <a:pt x="12115" y="8817"/>
                  </a:cubicBezTo>
                  <a:cubicBezTo>
                    <a:pt x="11796" y="8757"/>
                    <a:pt x="11598" y="8379"/>
                    <a:pt x="11538" y="8021"/>
                  </a:cubicBezTo>
                  <a:cubicBezTo>
                    <a:pt x="11498" y="7683"/>
                    <a:pt x="11538" y="7305"/>
                    <a:pt x="11438" y="6987"/>
                  </a:cubicBezTo>
                  <a:cubicBezTo>
                    <a:pt x="11268" y="6351"/>
                    <a:pt x="10613" y="5981"/>
                    <a:pt x="9965" y="5981"/>
                  </a:cubicBezTo>
                  <a:cubicBezTo>
                    <a:pt x="9782" y="5981"/>
                    <a:pt x="9600" y="6010"/>
                    <a:pt x="9429" y="6072"/>
                  </a:cubicBezTo>
                  <a:cubicBezTo>
                    <a:pt x="8653" y="6330"/>
                    <a:pt x="8136" y="7106"/>
                    <a:pt x="7937" y="7922"/>
                  </a:cubicBezTo>
                  <a:cubicBezTo>
                    <a:pt x="7738" y="8757"/>
                    <a:pt x="7778" y="9593"/>
                    <a:pt x="7858" y="10448"/>
                  </a:cubicBezTo>
                  <a:cubicBezTo>
                    <a:pt x="7977" y="12000"/>
                    <a:pt x="8116" y="13551"/>
                    <a:pt x="8236" y="15123"/>
                  </a:cubicBezTo>
                  <a:cubicBezTo>
                    <a:pt x="8275" y="15939"/>
                    <a:pt x="8275" y="16953"/>
                    <a:pt x="7579" y="17411"/>
                  </a:cubicBezTo>
                  <a:cubicBezTo>
                    <a:pt x="7360" y="17551"/>
                    <a:pt x="7102" y="17610"/>
                    <a:pt x="6836" y="17610"/>
                  </a:cubicBezTo>
                  <a:cubicBezTo>
                    <a:pt x="6499" y="17610"/>
                    <a:pt x="6149" y="17515"/>
                    <a:pt x="5849" y="17371"/>
                  </a:cubicBezTo>
                  <a:cubicBezTo>
                    <a:pt x="4993" y="17013"/>
                    <a:pt x="4257" y="16416"/>
                    <a:pt x="3740" y="15640"/>
                  </a:cubicBezTo>
                  <a:cubicBezTo>
                    <a:pt x="3342" y="15043"/>
                    <a:pt x="3004" y="14347"/>
                    <a:pt x="2367" y="14089"/>
                  </a:cubicBezTo>
                  <a:cubicBezTo>
                    <a:pt x="2225" y="14034"/>
                    <a:pt x="2079" y="14008"/>
                    <a:pt x="1932" y="14008"/>
                  </a:cubicBezTo>
                  <a:cubicBezTo>
                    <a:pt x="1282" y="14008"/>
                    <a:pt x="634" y="14509"/>
                    <a:pt x="358" y="15143"/>
                  </a:cubicBezTo>
                  <a:cubicBezTo>
                    <a:pt x="0" y="15919"/>
                    <a:pt x="179" y="16774"/>
                    <a:pt x="199" y="17629"/>
                  </a:cubicBezTo>
                  <a:cubicBezTo>
                    <a:pt x="398" y="22682"/>
                    <a:pt x="1790" y="28192"/>
                    <a:pt x="6346" y="30898"/>
                  </a:cubicBezTo>
                  <a:cubicBezTo>
                    <a:pt x="7292" y="31169"/>
                    <a:pt x="8209" y="31292"/>
                    <a:pt x="9111" y="31292"/>
                  </a:cubicBezTo>
                  <a:cubicBezTo>
                    <a:pt x="10789" y="31292"/>
                    <a:pt x="12415" y="30867"/>
                    <a:pt x="14084" y="30182"/>
                  </a:cubicBezTo>
                  <a:cubicBezTo>
                    <a:pt x="16690" y="29048"/>
                    <a:pt x="18898" y="27118"/>
                    <a:pt x="20589" y="24831"/>
                  </a:cubicBezTo>
                  <a:cubicBezTo>
                    <a:pt x="21066" y="24174"/>
                    <a:pt x="21504" y="23478"/>
                    <a:pt x="21703" y="22682"/>
                  </a:cubicBezTo>
                  <a:cubicBezTo>
                    <a:pt x="21902" y="21886"/>
                    <a:pt x="21783" y="20991"/>
                    <a:pt x="21265" y="20355"/>
                  </a:cubicBezTo>
                  <a:cubicBezTo>
                    <a:pt x="20815" y="19825"/>
                    <a:pt x="20141" y="19602"/>
                    <a:pt x="19438" y="19602"/>
                  </a:cubicBezTo>
                  <a:cubicBezTo>
                    <a:pt x="18901" y="19602"/>
                    <a:pt x="18347" y="19733"/>
                    <a:pt x="17864" y="19957"/>
                  </a:cubicBezTo>
                  <a:cubicBezTo>
                    <a:pt x="17267" y="20235"/>
                    <a:pt x="16710" y="20633"/>
                    <a:pt x="16073" y="20812"/>
                  </a:cubicBezTo>
                  <a:cubicBezTo>
                    <a:pt x="15896" y="20861"/>
                    <a:pt x="15710" y="20886"/>
                    <a:pt x="15527" y="20886"/>
                  </a:cubicBezTo>
                  <a:cubicBezTo>
                    <a:pt x="15030" y="20886"/>
                    <a:pt x="14550" y="20702"/>
                    <a:pt x="14303" y="20295"/>
                  </a:cubicBezTo>
                  <a:cubicBezTo>
                    <a:pt x="13985" y="19718"/>
                    <a:pt x="14203" y="18942"/>
                    <a:pt x="14681" y="18465"/>
                  </a:cubicBezTo>
                  <a:cubicBezTo>
                    <a:pt x="15119" y="18007"/>
                    <a:pt x="15775" y="17749"/>
                    <a:pt x="16372" y="17470"/>
                  </a:cubicBezTo>
                  <a:cubicBezTo>
                    <a:pt x="18023" y="16734"/>
                    <a:pt x="19575" y="15660"/>
                    <a:pt x="20887" y="14387"/>
                  </a:cubicBezTo>
                  <a:cubicBezTo>
                    <a:pt x="21544" y="13770"/>
                    <a:pt x="22180" y="12795"/>
                    <a:pt x="21783" y="11980"/>
                  </a:cubicBezTo>
                  <a:cubicBezTo>
                    <a:pt x="21504" y="11383"/>
                    <a:pt x="20768" y="11144"/>
                    <a:pt x="20112" y="11105"/>
                  </a:cubicBezTo>
                  <a:cubicBezTo>
                    <a:pt x="20060" y="11103"/>
                    <a:pt x="20008" y="11102"/>
                    <a:pt x="19956" y="11102"/>
                  </a:cubicBezTo>
                  <a:cubicBezTo>
                    <a:pt x="19632" y="11102"/>
                    <a:pt x="19299" y="11129"/>
                    <a:pt x="18969" y="11129"/>
                  </a:cubicBezTo>
                  <a:cubicBezTo>
                    <a:pt x="18697" y="11129"/>
                    <a:pt x="18426" y="11111"/>
                    <a:pt x="18162" y="11045"/>
                  </a:cubicBezTo>
                  <a:cubicBezTo>
                    <a:pt x="17585" y="10906"/>
                    <a:pt x="17008" y="10388"/>
                    <a:pt x="17168" y="9812"/>
                  </a:cubicBezTo>
                  <a:cubicBezTo>
                    <a:pt x="17227" y="9493"/>
                    <a:pt x="17506" y="9274"/>
                    <a:pt x="17764" y="9076"/>
                  </a:cubicBezTo>
                  <a:cubicBezTo>
                    <a:pt x="19117" y="7922"/>
                    <a:pt x="20370" y="6569"/>
                    <a:pt x="21365" y="5077"/>
                  </a:cubicBezTo>
                  <a:cubicBezTo>
                    <a:pt x="22061" y="4082"/>
                    <a:pt x="22658" y="2829"/>
                    <a:pt x="22260" y="1656"/>
                  </a:cubicBezTo>
                  <a:cubicBezTo>
                    <a:pt x="21920" y="635"/>
                    <a:pt x="20805" y="1"/>
                    <a:pt x="19715" y="1"/>
                  </a:cubicBezTo>
                  <a:close/>
                </a:path>
              </a:pathLst>
            </a:custGeom>
            <a:solidFill>
              <a:srgbClr val="A06C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4361236" y="3297061"/>
              <a:ext cx="559049" cy="1213769"/>
            </a:xfrm>
            <a:custGeom>
              <a:avLst/>
              <a:gdLst/>
              <a:ahLst/>
              <a:cxnLst/>
              <a:rect l="l" t="t" r="r" b="b"/>
              <a:pathLst>
                <a:path w="14065" h="30537" extrusionOk="0">
                  <a:moveTo>
                    <a:pt x="14064" y="1"/>
                  </a:moveTo>
                  <a:lnTo>
                    <a:pt x="14064" y="1"/>
                  </a:lnTo>
                  <a:cubicBezTo>
                    <a:pt x="14005" y="61"/>
                    <a:pt x="13925" y="140"/>
                    <a:pt x="13826" y="240"/>
                  </a:cubicBezTo>
                  <a:cubicBezTo>
                    <a:pt x="13627" y="458"/>
                    <a:pt x="13308" y="757"/>
                    <a:pt x="12930" y="1155"/>
                  </a:cubicBezTo>
                  <a:cubicBezTo>
                    <a:pt x="12155" y="1950"/>
                    <a:pt x="11080" y="3164"/>
                    <a:pt x="9947" y="4815"/>
                  </a:cubicBezTo>
                  <a:cubicBezTo>
                    <a:pt x="9370" y="5611"/>
                    <a:pt x="8793" y="6546"/>
                    <a:pt x="8176" y="7540"/>
                  </a:cubicBezTo>
                  <a:cubicBezTo>
                    <a:pt x="7559" y="8535"/>
                    <a:pt x="6943" y="9609"/>
                    <a:pt x="6286" y="10783"/>
                  </a:cubicBezTo>
                  <a:cubicBezTo>
                    <a:pt x="5650" y="11917"/>
                    <a:pt x="5013" y="13170"/>
                    <a:pt x="4476" y="14503"/>
                  </a:cubicBezTo>
                  <a:cubicBezTo>
                    <a:pt x="4178" y="15179"/>
                    <a:pt x="3959" y="15875"/>
                    <a:pt x="3700" y="16572"/>
                  </a:cubicBezTo>
                  <a:cubicBezTo>
                    <a:pt x="3462" y="17268"/>
                    <a:pt x="3203" y="17984"/>
                    <a:pt x="2964" y="18700"/>
                  </a:cubicBezTo>
                  <a:cubicBezTo>
                    <a:pt x="1970" y="21585"/>
                    <a:pt x="1114" y="24409"/>
                    <a:pt x="577" y="26995"/>
                  </a:cubicBezTo>
                  <a:cubicBezTo>
                    <a:pt x="0" y="29581"/>
                    <a:pt x="338" y="28448"/>
                    <a:pt x="318" y="30477"/>
                  </a:cubicBezTo>
                  <a:lnTo>
                    <a:pt x="438" y="30536"/>
                  </a:lnTo>
                  <a:cubicBezTo>
                    <a:pt x="498" y="28547"/>
                    <a:pt x="139" y="29681"/>
                    <a:pt x="716" y="27095"/>
                  </a:cubicBezTo>
                  <a:cubicBezTo>
                    <a:pt x="1293" y="24509"/>
                    <a:pt x="2129" y="21684"/>
                    <a:pt x="3103" y="18800"/>
                  </a:cubicBezTo>
                  <a:cubicBezTo>
                    <a:pt x="3362" y="18083"/>
                    <a:pt x="3601" y="17367"/>
                    <a:pt x="3859" y="16671"/>
                  </a:cubicBezTo>
                  <a:cubicBezTo>
                    <a:pt x="4078" y="15955"/>
                    <a:pt x="4317" y="15279"/>
                    <a:pt x="4595" y="14602"/>
                  </a:cubicBezTo>
                  <a:cubicBezTo>
                    <a:pt x="5152" y="13269"/>
                    <a:pt x="5769" y="12036"/>
                    <a:pt x="6386" y="10882"/>
                  </a:cubicBezTo>
                  <a:cubicBezTo>
                    <a:pt x="7002" y="9709"/>
                    <a:pt x="7659" y="8614"/>
                    <a:pt x="8256" y="7620"/>
                  </a:cubicBezTo>
                  <a:cubicBezTo>
                    <a:pt x="8872" y="6605"/>
                    <a:pt x="9449" y="5670"/>
                    <a:pt x="10026" y="4855"/>
                  </a:cubicBezTo>
                  <a:cubicBezTo>
                    <a:pt x="11140" y="3224"/>
                    <a:pt x="12214" y="1990"/>
                    <a:pt x="12950" y="1175"/>
                  </a:cubicBezTo>
                  <a:cubicBezTo>
                    <a:pt x="13348" y="777"/>
                    <a:pt x="13647" y="458"/>
                    <a:pt x="13846" y="260"/>
                  </a:cubicBezTo>
                  <a:cubicBezTo>
                    <a:pt x="13945" y="160"/>
                    <a:pt x="14025" y="61"/>
                    <a:pt x="14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4"/>
            <p:cNvSpPr/>
            <p:nvPr/>
          </p:nvSpPr>
          <p:spPr>
            <a:xfrm>
              <a:off x="4464822" y="3510553"/>
              <a:ext cx="75123" cy="362179"/>
            </a:xfrm>
            <a:custGeom>
              <a:avLst/>
              <a:gdLst/>
              <a:ahLst/>
              <a:cxnLst/>
              <a:rect l="l" t="t" r="r" b="b"/>
              <a:pathLst>
                <a:path w="1890" h="9112" extrusionOk="0">
                  <a:moveTo>
                    <a:pt x="0" y="1"/>
                  </a:moveTo>
                  <a:lnTo>
                    <a:pt x="0" y="1"/>
                  </a:lnTo>
                  <a:cubicBezTo>
                    <a:pt x="0" y="1"/>
                    <a:pt x="20" y="140"/>
                    <a:pt x="80" y="359"/>
                  </a:cubicBezTo>
                  <a:cubicBezTo>
                    <a:pt x="119" y="578"/>
                    <a:pt x="199" y="936"/>
                    <a:pt x="299" y="1334"/>
                  </a:cubicBezTo>
                  <a:cubicBezTo>
                    <a:pt x="497" y="2149"/>
                    <a:pt x="716" y="3283"/>
                    <a:pt x="955" y="4556"/>
                  </a:cubicBezTo>
                  <a:cubicBezTo>
                    <a:pt x="1174" y="5830"/>
                    <a:pt x="1393" y="6963"/>
                    <a:pt x="1572" y="7799"/>
                  </a:cubicBezTo>
                  <a:cubicBezTo>
                    <a:pt x="1651" y="8197"/>
                    <a:pt x="1751" y="8535"/>
                    <a:pt x="1790" y="8754"/>
                  </a:cubicBezTo>
                  <a:cubicBezTo>
                    <a:pt x="1850" y="8992"/>
                    <a:pt x="1890" y="9112"/>
                    <a:pt x="1890" y="9112"/>
                  </a:cubicBezTo>
                  <a:cubicBezTo>
                    <a:pt x="1890" y="9112"/>
                    <a:pt x="1870" y="8953"/>
                    <a:pt x="1850" y="8754"/>
                  </a:cubicBezTo>
                  <a:cubicBezTo>
                    <a:pt x="1790" y="8515"/>
                    <a:pt x="1751" y="8197"/>
                    <a:pt x="1671" y="7799"/>
                  </a:cubicBezTo>
                  <a:cubicBezTo>
                    <a:pt x="1512" y="6944"/>
                    <a:pt x="1313" y="5810"/>
                    <a:pt x="1094" y="4556"/>
                  </a:cubicBezTo>
                  <a:cubicBezTo>
                    <a:pt x="875" y="3283"/>
                    <a:pt x="617" y="2149"/>
                    <a:pt x="398" y="1334"/>
                  </a:cubicBezTo>
                  <a:cubicBezTo>
                    <a:pt x="299" y="896"/>
                    <a:pt x="199" y="578"/>
                    <a:pt x="119" y="359"/>
                  </a:cubicBezTo>
                  <a:cubicBezTo>
                    <a:pt x="60" y="14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4"/>
            <p:cNvSpPr/>
            <p:nvPr/>
          </p:nvSpPr>
          <p:spPr>
            <a:xfrm>
              <a:off x="4539152" y="3761211"/>
              <a:ext cx="422238" cy="110896"/>
            </a:xfrm>
            <a:custGeom>
              <a:avLst/>
              <a:gdLst/>
              <a:ahLst/>
              <a:cxnLst/>
              <a:rect l="l" t="t" r="r" b="b"/>
              <a:pathLst>
                <a:path w="10623" h="2790" extrusionOk="0">
                  <a:moveTo>
                    <a:pt x="10165" y="1"/>
                  </a:moveTo>
                  <a:cubicBezTo>
                    <a:pt x="9887" y="21"/>
                    <a:pt x="9489" y="61"/>
                    <a:pt x="8992" y="140"/>
                  </a:cubicBezTo>
                  <a:cubicBezTo>
                    <a:pt x="7997" y="299"/>
                    <a:pt x="6664" y="558"/>
                    <a:pt x="5192" y="956"/>
                  </a:cubicBezTo>
                  <a:cubicBezTo>
                    <a:pt x="3720" y="1354"/>
                    <a:pt x="2427" y="1791"/>
                    <a:pt x="1492" y="2129"/>
                  </a:cubicBezTo>
                  <a:cubicBezTo>
                    <a:pt x="1015" y="2308"/>
                    <a:pt x="637" y="2448"/>
                    <a:pt x="398" y="2587"/>
                  </a:cubicBezTo>
                  <a:cubicBezTo>
                    <a:pt x="119" y="2706"/>
                    <a:pt x="0" y="2786"/>
                    <a:pt x="0" y="2786"/>
                  </a:cubicBezTo>
                  <a:cubicBezTo>
                    <a:pt x="3" y="2788"/>
                    <a:pt x="7" y="2790"/>
                    <a:pt x="13" y="2790"/>
                  </a:cubicBezTo>
                  <a:cubicBezTo>
                    <a:pt x="53" y="2790"/>
                    <a:pt x="175" y="2733"/>
                    <a:pt x="418" y="2647"/>
                  </a:cubicBezTo>
                  <a:cubicBezTo>
                    <a:pt x="696" y="2547"/>
                    <a:pt x="1074" y="2408"/>
                    <a:pt x="1532" y="2249"/>
                  </a:cubicBezTo>
                  <a:cubicBezTo>
                    <a:pt x="2467" y="1931"/>
                    <a:pt x="3780" y="1533"/>
                    <a:pt x="5252" y="1135"/>
                  </a:cubicBezTo>
                  <a:cubicBezTo>
                    <a:pt x="6704" y="737"/>
                    <a:pt x="8057" y="439"/>
                    <a:pt x="9031" y="260"/>
                  </a:cubicBezTo>
                  <a:cubicBezTo>
                    <a:pt x="9529" y="160"/>
                    <a:pt x="9927" y="120"/>
                    <a:pt x="10185" y="61"/>
                  </a:cubicBezTo>
                  <a:cubicBezTo>
                    <a:pt x="10464" y="41"/>
                    <a:pt x="10623" y="1"/>
                    <a:pt x="106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4132718" y="3830811"/>
              <a:ext cx="256212" cy="529794"/>
            </a:xfrm>
            <a:custGeom>
              <a:avLst/>
              <a:gdLst/>
              <a:ahLst/>
              <a:cxnLst/>
              <a:rect l="l" t="t" r="r" b="b"/>
              <a:pathLst>
                <a:path w="6446" h="13329" extrusionOk="0">
                  <a:moveTo>
                    <a:pt x="0" y="1"/>
                  </a:moveTo>
                  <a:cubicBezTo>
                    <a:pt x="0" y="1"/>
                    <a:pt x="0" y="60"/>
                    <a:pt x="60" y="160"/>
                  </a:cubicBezTo>
                  <a:cubicBezTo>
                    <a:pt x="120" y="279"/>
                    <a:pt x="179" y="398"/>
                    <a:pt x="259" y="557"/>
                  </a:cubicBezTo>
                  <a:cubicBezTo>
                    <a:pt x="418" y="896"/>
                    <a:pt x="677" y="1373"/>
                    <a:pt x="955" y="1970"/>
                  </a:cubicBezTo>
                  <a:cubicBezTo>
                    <a:pt x="1552" y="3183"/>
                    <a:pt x="2308" y="4854"/>
                    <a:pt x="3163" y="6724"/>
                  </a:cubicBezTo>
                  <a:cubicBezTo>
                    <a:pt x="3999" y="8594"/>
                    <a:pt x="4774" y="10245"/>
                    <a:pt x="5391" y="11439"/>
                  </a:cubicBezTo>
                  <a:cubicBezTo>
                    <a:pt x="5690" y="12036"/>
                    <a:pt x="5968" y="12513"/>
                    <a:pt x="6147" y="12831"/>
                  </a:cubicBezTo>
                  <a:cubicBezTo>
                    <a:pt x="6247" y="12990"/>
                    <a:pt x="6326" y="13110"/>
                    <a:pt x="6366" y="13209"/>
                  </a:cubicBezTo>
                  <a:cubicBezTo>
                    <a:pt x="6426" y="13289"/>
                    <a:pt x="6445" y="13329"/>
                    <a:pt x="6445" y="13329"/>
                  </a:cubicBezTo>
                  <a:cubicBezTo>
                    <a:pt x="6445" y="13329"/>
                    <a:pt x="6426" y="13289"/>
                    <a:pt x="6386" y="13189"/>
                  </a:cubicBezTo>
                  <a:cubicBezTo>
                    <a:pt x="6326" y="13070"/>
                    <a:pt x="6266" y="12931"/>
                    <a:pt x="6187" y="12792"/>
                  </a:cubicBezTo>
                  <a:cubicBezTo>
                    <a:pt x="6028" y="12433"/>
                    <a:pt x="5809" y="11976"/>
                    <a:pt x="5491" y="11379"/>
                  </a:cubicBezTo>
                  <a:cubicBezTo>
                    <a:pt x="4894" y="10146"/>
                    <a:pt x="4138" y="8495"/>
                    <a:pt x="3283" y="6625"/>
                  </a:cubicBezTo>
                  <a:cubicBezTo>
                    <a:pt x="2447" y="4755"/>
                    <a:pt x="1671" y="3084"/>
                    <a:pt x="1055" y="1890"/>
                  </a:cubicBezTo>
                  <a:cubicBezTo>
                    <a:pt x="756" y="1294"/>
                    <a:pt x="478" y="816"/>
                    <a:pt x="299" y="498"/>
                  </a:cubicBezTo>
                  <a:cubicBezTo>
                    <a:pt x="199" y="359"/>
                    <a:pt x="120" y="219"/>
                    <a:pt x="80" y="120"/>
                  </a:cubicBezTo>
                  <a:cubicBezTo>
                    <a:pt x="20" y="60"/>
                    <a:pt x="0" y="1"/>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4388901" y="4136163"/>
              <a:ext cx="554319" cy="226839"/>
            </a:xfrm>
            <a:custGeom>
              <a:avLst/>
              <a:gdLst/>
              <a:ahLst/>
              <a:cxnLst/>
              <a:rect l="l" t="t" r="r" b="b"/>
              <a:pathLst>
                <a:path w="13946" h="5707" extrusionOk="0">
                  <a:moveTo>
                    <a:pt x="13934" y="1"/>
                  </a:moveTo>
                  <a:cubicBezTo>
                    <a:pt x="13917" y="1"/>
                    <a:pt x="13876" y="29"/>
                    <a:pt x="13806" y="57"/>
                  </a:cubicBezTo>
                  <a:cubicBezTo>
                    <a:pt x="13667" y="116"/>
                    <a:pt x="13547" y="156"/>
                    <a:pt x="13368" y="216"/>
                  </a:cubicBezTo>
                  <a:cubicBezTo>
                    <a:pt x="13010" y="335"/>
                    <a:pt x="12513" y="534"/>
                    <a:pt x="11856" y="773"/>
                  </a:cubicBezTo>
                  <a:cubicBezTo>
                    <a:pt x="10603" y="1270"/>
                    <a:pt x="8853" y="1966"/>
                    <a:pt x="6943" y="2802"/>
                  </a:cubicBezTo>
                  <a:cubicBezTo>
                    <a:pt x="5013" y="3618"/>
                    <a:pt x="3303" y="4334"/>
                    <a:pt x="2029" y="4851"/>
                  </a:cubicBezTo>
                  <a:lnTo>
                    <a:pt x="538" y="5448"/>
                  </a:lnTo>
                  <a:cubicBezTo>
                    <a:pt x="398" y="5527"/>
                    <a:pt x="259" y="5587"/>
                    <a:pt x="160" y="5627"/>
                  </a:cubicBezTo>
                  <a:lnTo>
                    <a:pt x="0" y="5706"/>
                  </a:lnTo>
                  <a:cubicBezTo>
                    <a:pt x="0" y="5706"/>
                    <a:pt x="40" y="5686"/>
                    <a:pt x="160" y="5647"/>
                  </a:cubicBezTo>
                  <a:cubicBezTo>
                    <a:pt x="279" y="5607"/>
                    <a:pt x="398" y="5547"/>
                    <a:pt x="577" y="5507"/>
                  </a:cubicBezTo>
                  <a:cubicBezTo>
                    <a:pt x="955" y="5368"/>
                    <a:pt x="1453" y="5189"/>
                    <a:pt x="2089" y="4930"/>
                  </a:cubicBezTo>
                  <a:cubicBezTo>
                    <a:pt x="3362" y="4433"/>
                    <a:pt x="5093" y="3737"/>
                    <a:pt x="7003" y="2921"/>
                  </a:cubicBezTo>
                  <a:cubicBezTo>
                    <a:pt x="8932" y="2106"/>
                    <a:pt x="10643" y="1370"/>
                    <a:pt x="11916" y="852"/>
                  </a:cubicBezTo>
                  <a:lnTo>
                    <a:pt x="13408" y="256"/>
                  </a:lnTo>
                  <a:cubicBezTo>
                    <a:pt x="13547" y="176"/>
                    <a:pt x="13707" y="136"/>
                    <a:pt x="13806" y="77"/>
                  </a:cubicBezTo>
                  <a:lnTo>
                    <a:pt x="13945" y="17"/>
                  </a:lnTo>
                  <a:cubicBezTo>
                    <a:pt x="13945" y="5"/>
                    <a:pt x="13942" y="1"/>
                    <a:pt x="139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3759475" y="1059310"/>
              <a:ext cx="296556" cy="706870"/>
            </a:xfrm>
            <a:custGeom>
              <a:avLst/>
              <a:gdLst/>
              <a:ahLst/>
              <a:cxnLst/>
              <a:rect l="l" t="t" r="r" b="b"/>
              <a:pathLst>
                <a:path w="7461" h="17784" extrusionOk="0">
                  <a:moveTo>
                    <a:pt x="5289" y="0"/>
                  </a:moveTo>
                  <a:cubicBezTo>
                    <a:pt x="3881" y="0"/>
                    <a:pt x="2521" y="861"/>
                    <a:pt x="1911" y="1792"/>
                  </a:cubicBezTo>
                  <a:cubicBezTo>
                    <a:pt x="1115" y="3025"/>
                    <a:pt x="777" y="4457"/>
                    <a:pt x="538" y="5910"/>
                  </a:cubicBezTo>
                  <a:cubicBezTo>
                    <a:pt x="61" y="8854"/>
                    <a:pt x="1" y="11877"/>
                    <a:pt x="319" y="14861"/>
                  </a:cubicBezTo>
                  <a:cubicBezTo>
                    <a:pt x="419" y="15717"/>
                    <a:pt x="598" y="16691"/>
                    <a:pt x="1254" y="17268"/>
                  </a:cubicBezTo>
                  <a:cubicBezTo>
                    <a:pt x="1709" y="17640"/>
                    <a:pt x="2287" y="17783"/>
                    <a:pt x="2871" y="17783"/>
                  </a:cubicBezTo>
                  <a:cubicBezTo>
                    <a:pt x="3130" y="17783"/>
                    <a:pt x="3390" y="17755"/>
                    <a:pt x="3641" y="17706"/>
                  </a:cubicBezTo>
                  <a:cubicBezTo>
                    <a:pt x="4397" y="17587"/>
                    <a:pt x="5133" y="17288"/>
                    <a:pt x="5630" y="16711"/>
                  </a:cubicBezTo>
                  <a:cubicBezTo>
                    <a:pt x="6386" y="15816"/>
                    <a:pt x="6287" y="14523"/>
                    <a:pt x="6207" y="13369"/>
                  </a:cubicBezTo>
                  <a:cubicBezTo>
                    <a:pt x="5929" y="9351"/>
                    <a:pt x="6367" y="5333"/>
                    <a:pt x="7461" y="1474"/>
                  </a:cubicBezTo>
                  <a:lnTo>
                    <a:pt x="6565" y="260"/>
                  </a:lnTo>
                  <a:cubicBezTo>
                    <a:pt x="6149" y="79"/>
                    <a:pt x="5717" y="0"/>
                    <a:pt x="5289" y="0"/>
                  </a:cubicBez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3866241" y="1049174"/>
              <a:ext cx="570893" cy="944122"/>
            </a:xfrm>
            <a:custGeom>
              <a:avLst/>
              <a:gdLst/>
              <a:ahLst/>
              <a:cxnLst/>
              <a:rect l="l" t="t" r="r" b="b"/>
              <a:pathLst>
                <a:path w="14363" h="23753" extrusionOk="0">
                  <a:moveTo>
                    <a:pt x="4084" y="1"/>
                  </a:moveTo>
                  <a:cubicBezTo>
                    <a:pt x="2387" y="1"/>
                    <a:pt x="655" y="833"/>
                    <a:pt x="0" y="2126"/>
                  </a:cubicBezTo>
                  <a:lnTo>
                    <a:pt x="4397" y="3439"/>
                  </a:lnTo>
                  <a:cubicBezTo>
                    <a:pt x="3919" y="5926"/>
                    <a:pt x="3482" y="8472"/>
                    <a:pt x="3501" y="10999"/>
                  </a:cubicBezTo>
                  <a:cubicBezTo>
                    <a:pt x="3521" y="13565"/>
                    <a:pt x="4058" y="16151"/>
                    <a:pt x="5451" y="18299"/>
                  </a:cubicBezTo>
                  <a:cubicBezTo>
                    <a:pt x="6605" y="20109"/>
                    <a:pt x="8335" y="21502"/>
                    <a:pt x="10026" y="22835"/>
                  </a:cubicBezTo>
                  <a:cubicBezTo>
                    <a:pt x="10576" y="23278"/>
                    <a:pt x="11204" y="23752"/>
                    <a:pt x="11897" y="23752"/>
                  </a:cubicBezTo>
                  <a:cubicBezTo>
                    <a:pt x="11982" y="23752"/>
                    <a:pt x="12068" y="23745"/>
                    <a:pt x="12155" y="23730"/>
                  </a:cubicBezTo>
                  <a:cubicBezTo>
                    <a:pt x="12771" y="23630"/>
                    <a:pt x="13269" y="23113"/>
                    <a:pt x="13607" y="22576"/>
                  </a:cubicBezTo>
                  <a:cubicBezTo>
                    <a:pt x="14224" y="21502"/>
                    <a:pt x="14363" y="20189"/>
                    <a:pt x="14005" y="18995"/>
                  </a:cubicBezTo>
                  <a:cubicBezTo>
                    <a:pt x="13070" y="16111"/>
                    <a:pt x="9529" y="14719"/>
                    <a:pt x="8554" y="11854"/>
                  </a:cubicBezTo>
                  <a:cubicBezTo>
                    <a:pt x="7719" y="9387"/>
                    <a:pt x="9111" y="6722"/>
                    <a:pt x="8952" y="4136"/>
                  </a:cubicBezTo>
                  <a:cubicBezTo>
                    <a:pt x="8813" y="2345"/>
                    <a:pt x="7003" y="615"/>
                    <a:pt x="5312" y="157"/>
                  </a:cubicBezTo>
                  <a:cubicBezTo>
                    <a:pt x="4915" y="51"/>
                    <a:pt x="4501" y="1"/>
                    <a:pt x="4084" y="1"/>
                  </a:cubicBez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3825101" y="1087890"/>
              <a:ext cx="333720" cy="635960"/>
            </a:xfrm>
            <a:custGeom>
              <a:avLst/>
              <a:gdLst/>
              <a:ahLst/>
              <a:cxnLst/>
              <a:rect l="l" t="t" r="r" b="b"/>
              <a:pathLst>
                <a:path w="8396" h="16000" extrusionOk="0">
                  <a:moveTo>
                    <a:pt x="4297" y="1"/>
                  </a:moveTo>
                  <a:cubicBezTo>
                    <a:pt x="2415" y="1"/>
                    <a:pt x="779" y="1452"/>
                    <a:pt x="498" y="3360"/>
                  </a:cubicBezTo>
                  <a:cubicBezTo>
                    <a:pt x="240" y="5151"/>
                    <a:pt x="1" y="6941"/>
                    <a:pt x="1" y="7598"/>
                  </a:cubicBezTo>
                  <a:cubicBezTo>
                    <a:pt x="41" y="9567"/>
                    <a:pt x="1175" y="10323"/>
                    <a:pt x="1652" y="10562"/>
                  </a:cubicBezTo>
                  <a:cubicBezTo>
                    <a:pt x="1752" y="10601"/>
                    <a:pt x="2050" y="10681"/>
                    <a:pt x="2169" y="10681"/>
                  </a:cubicBezTo>
                  <a:lnTo>
                    <a:pt x="2169" y="10701"/>
                  </a:lnTo>
                  <a:lnTo>
                    <a:pt x="1732" y="12969"/>
                  </a:lnTo>
                  <a:cubicBezTo>
                    <a:pt x="1533" y="14441"/>
                    <a:pt x="2348" y="15774"/>
                    <a:pt x="3840" y="15972"/>
                  </a:cubicBezTo>
                  <a:cubicBezTo>
                    <a:pt x="3965" y="15991"/>
                    <a:pt x="4087" y="16000"/>
                    <a:pt x="4206" y="16000"/>
                  </a:cubicBezTo>
                  <a:cubicBezTo>
                    <a:pt x="5515" y="16000"/>
                    <a:pt x="6486" y="14933"/>
                    <a:pt x="6705" y="13565"/>
                  </a:cubicBezTo>
                  <a:lnTo>
                    <a:pt x="8117" y="4315"/>
                  </a:lnTo>
                  <a:cubicBezTo>
                    <a:pt x="8396" y="2167"/>
                    <a:pt x="6844" y="237"/>
                    <a:pt x="4656" y="19"/>
                  </a:cubicBezTo>
                  <a:cubicBezTo>
                    <a:pt x="4535" y="7"/>
                    <a:pt x="4416" y="1"/>
                    <a:pt x="429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3862266" y="1251934"/>
              <a:ext cx="25359" cy="23411"/>
            </a:xfrm>
            <a:custGeom>
              <a:avLst/>
              <a:gdLst/>
              <a:ahLst/>
              <a:cxnLst/>
              <a:rect l="l" t="t" r="r" b="b"/>
              <a:pathLst>
                <a:path w="638" h="589" extrusionOk="0">
                  <a:moveTo>
                    <a:pt x="296" y="1"/>
                  </a:moveTo>
                  <a:cubicBezTo>
                    <a:pt x="175" y="1"/>
                    <a:pt x="55" y="93"/>
                    <a:pt x="21" y="228"/>
                  </a:cubicBezTo>
                  <a:cubicBezTo>
                    <a:pt x="1" y="407"/>
                    <a:pt x="100" y="566"/>
                    <a:pt x="260" y="586"/>
                  </a:cubicBezTo>
                  <a:cubicBezTo>
                    <a:pt x="275" y="588"/>
                    <a:pt x="290" y="589"/>
                    <a:pt x="305" y="589"/>
                  </a:cubicBezTo>
                  <a:cubicBezTo>
                    <a:pt x="465" y="589"/>
                    <a:pt x="599" y="495"/>
                    <a:pt x="618" y="367"/>
                  </a:cubicBezTo>
                  <a:cubicBezTo>
                    <a:pt x="637" y="188"/>
                    <a:pt x="538" y="29"/>
                    <a:pt x="359" y="9"/>
                  </a:cubicBezTo>
                  <a:cubicBezTo>
                    <a:pt x="338" y="3"/>
                    <a:pt x="317" y="1"/>
                    <a:pt x="29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3863061" y="1233133"/>
              <a:ext cx="49088" cy="17012"/>
            </a:xfrm>
            <a:custGeom>
              <a:avLst/>
              <a:gdLst/>
              <a:ahLst/>
              <a:cxnLst/>
              <a:rect l="l" t="t" r="r" b="b"/>
              <a:pathLst>
                <a:path w="1235" h="428" extrusionOk="0">
                  <a:moveTo>
                    <a:pt x="556" y="1"/>
                  </a:moveTo>
                  <a:cubicBezTo>
                    <a:pt x="386" y="1"/>
                    <a:pt x="226" y="50"/>
                    <a:pt x="140" y="84"/>
                  </a:cubicBezTo>
                  <a:cubicBezTo>
                    <a:pt x="21" y="164"/>
                    <a:pt x="1" y="244"/>
                    <a:pt x="1" y="263"/>
                  </a:cubicBezTo>
                  <a:cubicBezTo>
                    <a:pt x="3" y="269"/>
                    <a:pt x="10" y="271"/>
                    <a:pt x="21" y="271"/>
                  </a:cubicBezTo>
                  <a:cubicBezTo>
                    <a:pt x="82" y="271"/>
                    <a:pt x="271" y="197"/>
                    <a:pt x="498" y="197"/>
                  </a:cubicBezTo>
                  <a:cubicBezTo>
                    <a:pt x="537" y="197"/>
                    <a:pt x="577" y="199"/>
                    <a:pt x="617" y="204"/>
                  </a:cubicBezTo>
                  <a:cubicBezTo>
                    <a:pt x="907" y="258"/>
                    <a:pt x="1131" y="428"/>
                    <a:pt x="1199" y="428"/>
                  </a:cubicBezTo>
                  <a:cubicBezTo>
                    <a:pt x="1206" y="428"/>
                    <a:pt x="1211" y="426"/>
                    <a:pt x="1214" y="423"/>
                  </a:cubicBezTo>
                  <a:cubicBezTo>
                    <a:pt x="1234" y="403"/>
                    <a:pt x="1214" y="323"/>
                    <a:pt x="1115" y="224"/>
                  </a:cubicBezTo>
                  <a:cubicBezTo>
                    <a:pt x="1015" y="124"/>
                    <a:pt x="836" y="45"/>
                    <a:pt x="637" y="5"/>
                  </a:cubicBezTo>
                  <a:cubicBezTo>
                    <a:pt x="610" y="2"/>
                    <a:pt x="583" y="1"/>
                    <a:pt x="55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3987992" y="1271968"/>
              <a:ext cx="25359" cy="23173"/>
            </a:xfrm>
            <a:custGeom>
              <a:avLst/>
              <a:gdLst/>
              <a:ahLst/>
              <a:cxnLst/>
              <a:rect l="l" t="t" r="r" b="b"/>
              <a:pathLst>
                <a:path w="638" h="583" extrusionOk="0">
                  <a:moveTo>
                    <a:pt x="322" y="0"/>
                  </a:moveTo>
                  <a:cubicBezTo>
                    <a:pt x="190" y="0"/>
                    <a:pt x="39" y="94"/>
                    <a:pt x="21" y="221"/>
                  </a:cubicBezTo>
                  <a:cubicBezTo>
                    <a:pt x="1" y="400"/>
                    <a:pt x="80" y="560"/>
                    <a:pt x="259" y="580"/>
                  </a:cubicBezTo>
                  <a:cubicBezTo>
                    <a:pt x="275" y="581"/>
                    <a:pt x="290" y="582"/>
                    <a:pt x="305" y="582"/>
                  </a:cubicBezTo>
                  <a:cubicBezTo>
                    <a:pt x="462" y="582"/>
                    <a:pt x="581" y="488"/>
                    <a:pt x="618" y="361"/>
                  </a:cubicBezTo>
                  <a:cubicBezTo>
                    <a:pt x="637" y="182"/>
                    <a:pt x="538" y="23"/>
                    <a:pt x="359" y="3"/>
                  </a:cubicBezTo>
                  <a:cubicBezTo>
                    <a:pt x="347" y="1"/>
                    <a:pt x="335" y="0"/>
                    <a:pt x="32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3992762" y="1255233"/>
              <a:ext cx="49843" cy="16932"/>
            </a:xfrm>
            <a:custGeom>
              <a:avLst/>
              <a:gdLst/>
              <a:ahLst/>
              <a:cxnLst/>
              <a:rect l="l" t="t" r="r" b="b"/>
              <a:pathLst>
                <a:path w="1254" h="426" extrusionOk="0">
                  <a:moveTo>
                    <a:pt x="548" y="1"/>
                  </a:moveTo>
                  <a:cubicBezTo>
                    <a:pt x="388" y="1"/>
                    <a:pt x="241" y="33"/>
                    <a:pt x="159" y="66"/>
                  </a:cubicBezTo>
                  <a:cubicBezTo>
                    <a:pt x="40" y="145"/>
                    <a:pt x="0" y="225"/>
                    <a:pt x="20" y="245"/>
                  </a:cubicBezTo>
                  <a:cubicBezTo>
                    <a:pt x="23" y="254"/>
                    <a:pt x="33" y="258"/>
                    <a:pt x="49" y="258"/>
                  </a:cubicBezTo>
                  <a:cubicBezTo>
                    <a:pt x="116" y="258"/>
                    <a:pt x="283" y="191"/>
                    <a:pt x="485" y="191"/>
                  </a:cubicBezTo>
                  <a:cubicBezTo>
                    <a:pt x="534" y="191"/>
                    <a:pt x="585" y="195"/>
                    <a:pt x="637" y="205"/>
                  </a:cubicBezTo>
                  <a:cubicBezTo>
                    <a:pt x="940" y="243"/>
                    <a:pt x="1171" y="425"/>
                    <a:pt x="1227" y="425"/>
                  </a:cubicBezTo>
                  <a:cubicBezTo>
                    <a:pt x="1229" y="425"/>
                    <a:pt x="1232" y="425"/>
                    <a:pt x="1234" y="424"/>
                  </a:cubicBezTo>
                  <a:cubicBezTo>
                    <a:pt x="1253" y="404"/>
                    <a:pt x="1234" y="324"/>
                    <a:pt x="1134" y="225"/>
                  </a:cubicBezTo>
                  <a:cubicBezTo>
                    <a:pt x="1035" y="125"/>
                    <a:pt x="875" y="26"/>
                    <a:pt x="657" y="6"/>
                  </a:cubicBezTo>
                  <a:cubicBezTo>
                    <a:pt x="620" y="2"/>
                    <a:pt x="584" y="1"/>
                    <a:pt x="5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a:off x="3896291" y="1246687"/>
              <a:ext cx="57753" cy="109425"/>
            </a:xfrm>
            <a:custGeom>
              <a:avLst/>
              <a:gdLst/>
              <a:ahLst/>
              <a:cxnLst/>
              <a:rect l="l" t="t" r="r" b="b"/>
              <a:pathLst>
                <a:path w="1453" h="2753" extrusionOk="0">
                  <a:moveTo>
                    <a:pt x="1430" y="0"/>
                  </a:moveTo>
                  <a:cubicBezTo>
                    <a:pt x="1389" y="0"/>
                    <a:pt x="961" y="682"/>
                    <a:pt x="478" y="1534"/>
                  </a:cubicBezTo>
                  <a:cubicBezTo>
                    <a:pt x="358" y="1753"/>
                    <a:pt x="259" y="1952"/>
                    <a:pt x="140" y="2150"/>
                  </a:cubicBezTo>
                  <a:cubicBezTo>
                    <a:pt x="80" y="2250"/>
                    <a:pt x="0" y="2349"/>
                    <a:pt x="40" y="2489"/>
                  </a:cubicBezTo>
                  <a:cubicBezTo>
                    <a:pt x="60" y="2548"/>
                    <a:pt x="100" y="2608"/>
                    <a:pt x="159" y="2628"/>
                  </a:cubicBezTo>
                  <a:cubicBezTo>
                    <a:pt x="199" y="2648"/>
                    <a:pt x="259" y="2648"/>
                    <a:pt x="299" y="2688"/>
                  </a:cubicBezTo>
                  <a:cubicBezTo>
                    <a:pt x="591" y="2720"/>
                    <a:pt x="777" y="2753"/>
                    <a:pt x="836" y="2753"/>
                  </a:cubicBezTo>
                  <a:cubicBezTo>
                    <a:pt x="849" y="2753"/>
                    <a:pt x="856" y="2751"/>
                    <a:pt x="856" y="2747"/>
                  </a:cubicBezTo>
                  <a:cubicBezTo>
                    <a:pt x="856" y="2727"/>
                    <a:pt x="657" y="2688"/>
                    <a:pt x="338" y="2588"/>
                  </a:cubicBezTo>
                  <a:cubicBezTo>
                    <a:pt x="259" y="2548"/>
                    <a:pt x="159" y="2528"/>
                    <a:pt x="159" y="2489"/>
                  </a:cubicBezTo>
                  <a:cubicBezTo>
                    <a:pt x="159" y="2409"/>
                    <a:pt x="199" y="2330"/>
                    <a:pt x="259" y="2230"/>
                  </a:cubicBezTo>
                  <a:cubicBezTo>
                    <a:pt x="358" y="2031"/>
                    <a:pt x="478" y="1832"/>
                    <a:pt x="617" y="1613"/>
                  </a:cubicBezTo>
                  <a:cubicBezTo>
                    <a:pt x="1075" y="738"/>
                    <a:pt x="1452" y="22"/>
                    <a:pt x="1433" y="2"/>
                  </a:cubicBezTo>
                  <a:cubicBezTo>
                    <a:pt x="1432" y="1"/>
                    <a:pt x="1431" y="0"/>
                    <a:pt x="143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a:off x="3907342" y="1495834"/>
              <a:ext cx="124966" cy="46107"/>
            </a:xfrm>
            <a:custGeom>
              <a:avLst/>
              <a:gdLst/>
              <a:ahLst/>
              <a:cxnLst/>
              <a:rect l="l" t="t" r="r" b="b"/>
              <a:pathLst>
                <a:path w="3144" h="1160" extrusionOk="0">
                  <a:moveTo>
                    <a:pt x="3144" y="0"/>
                  </a:moveTo>
                  <a:lnTo>
                    <a:pt x="3144" y="0"/>
                  </a:lnTo>
                  <a:cubicBezTo>
                    <a:pt x="2177" y="407"/>
                    <a:pt x="1356" y="498"/>
                    <a:pt x="814" y="498"/>
                  </a:cubicBezTo>
                  <a:cubicBezTo>
                    <a:pt x="375" y="498"/>
                    <a:pt x="120" y="438"/>
                    <a:pt x="120" y="438"/>
                  </a:cubicBezTo>
                  <a:lnTo>
                    <a:pt x="1" y="1035"/>
                  </a:lnTo>
                  <a:cubicBezTo>
                    <a:pt x="363" y="1122"/>
                    <a:pt x="688" y="1159"/>
                    <a:pt x="978" y="1159"/>
                  </a:cubicBezTo>
                  <a:cubicBezTo>
                    <a:pt x="2600" y="1159"/>
                    <a:pt x="3144" y="0"/>
                    <a:pt x="314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4"/>
            <p:cNvSpPr/>
            <p:nvPr/>
          </p:nvSpPr>
          <p:spPr>
            <a:xfrm>
              <a:off x="3929482" y="1382192"/>
              <a:ext cx="41178" cy="30486"/>
            </a:xfrm>
            <a:custGeom>
              <a:avLst/>
              <a:gdLst/>
              <a:ahLst/>
              <a:cxnLst/>
              <a:rect l="l" t="t" r="r" b="b"/>
              <a:pathLst>
                <a:path w="1036" h="767" extrusionOk="0">
                  <a:moveTo>
                    <a:pt x="474" y="0"/>
                  </a:moveTo>
                  <a:cubicBezTo>
                    <a:pt x="319" y="0"/>
                    <a:pt x="162" y="52"/>
                    <a:pt x="41" y="174"/>
                  </a:cubicBezTo>
                  <a:cubicBezTo>
                    <a:pt x="1" y="194"/>
                    <a:pt x="1" y="233"/>
                    <a:pt x="21" y="273"/>
                  </a:cubicBezTo>
                  <a:cubicBezTo>
                    <a:pt x="21" y="313"/>
                    <a:pt x="80" y="373"/>
                    <a:pt x="100" y="393"/>
                  </a:cubicBezTo>
                  <a:cubicBezTo>
                    <a:pt x="220" y="512"/>
                    <a:pt x="339" y="631"/>
                    <a:pt x="498" y="711"/>
                  </a:cubicBezTo>
                  <a:cubicBezTo>
                    <a:pt x="561" y="747"/>
                    <a:pt x="635" y="766"/>
                    <a:pt x="708" y="766"/>
                  </a:cubicBezTo>
                  <a:cubicBezTo>
                    <a:pt x="796" y="766"/>
                    <a:pt x="881" y="737"/>
                    <a:pt x="936" y="671"/>
                  </a:cubicBezTo>
                  <a:cubicBezTo>
                    <a:pt x="1035" y="572"/>
                    <a:pt x="1035" y="393"/>
                    <a:pt x="976" y="273"/>
                  </a:cubicBezTo>
                  <a:cubicBezTo>
                    <a:pt x="896" y="134"/>
                    <a:pt x="757" y="35"/>
                    <a:pt x="617" y="15"/>
                  </a:cubicBezTo>
                  <a:cubicBezTo>
                    <a:pt x="571" y="5"/>
                    <a:pt x="522" y="0"/>
                    <a:pt x="474"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4"/>
            <p:cNvSpPr/>
            <p:nvPr/>
          </p:nvSpPr>
          <p:spPr>
            <a:xfrm>
              <a:off x="3921572" y="1370903"/>
              <a:ext cx="49088" cy="34302"/>
            </a:xfrm>
            <a:custGeom>
              <a:avLst/>
              <a:gdLst/>
              <a:ahLst/>
              <a:cxnLst/>
              <a:rect l="l" t="t" r="r" b="b"/>
              <a:pathLst>
                <a:path w="1235" h="863" extrusionOk="0">
                  <a:moveTo>
                    <a:pt x="1194" y="0"/>
                  </a:moveTo>
                  <a:cubicBezTo>
                    <a:pt x="1135" y="0"/>
                    <a:pt x="1095" y="358"/>
                    <a:pt x="737" y="577"/>
                  </a:cubicBezTo>
                  <a:cubicBezTo>
                    <a:pt x="399" y="796"/>
                    <a:pt x="21" y="696"/>
                    <a:pt x="1" y="756"/>
                  </a:cubicBezTo>
                  <a:cubicBezTo>
                    <a:pt x="1" y="776"/>
                    <a:pt x="61" y="816"/>
                    <a:pt x="240" y="856"/>
                  </a:cubicBezTo>
                  <a:cubicBezTo>
                    <a:pt x="273" y="860"/>
                    <a:pt x="309" y="862"/>
                    <a:pt x="348" y="862"/>
                  </a:cubicBezTo>
                  <a:cubicBezTo>
                    <a:pt x="497" y="862"/>
                    <a:pt x="683" y="827"/>
                    <a:pt x="856" y="716"/>
                  </a:cubicBezTo>
                  <a:cubicBezTo>
                    <a:pt x="1095" y="597"/>
                    <a:pt x="1194" y="398"/>
                    <a:pt x="1214" y="259"/>
                  </a:cubicBezTo>
                  <a:cubicBezTo>
                    <a:pt x="1234" y="100"/>
                    <a:pt x="1214" y="0"/>
                    <a:pt x="119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a:off x="3990377" y="1233769"/>
              <a:ext cx="60138" cy="22298"/>
            </a:xfrm>
            <a:custGeom>
              <a:avLst/>
              <a:gdLst/>
              <a:ahLst/>
              <a:cxnLst/>
              <a:rect l="l" t="t" r="r" b="b"/>
              <a:pathLst>
                <a:path w="1513" h="561" extrusionOk="0">
                  <a:moveTo>
                    <a:pt x="490" y="1"/>
                  </a:moveTo>
                  <a:cubicBezTo>
                    <a:pt x="400" y="1"/>
                    <a:pt x="322" y="11"/>
                    <a:pt x="259" y="29"/>
                  </a:cubicBezTo>
                  <a:cubicBezTo>
                    <a:pt x="80" y="68"/>
                    <a:pt x="1" y="108"/>
                    <a:pt x="1" y="168"/>
                  </a:cubicBezTo>
                  <a:cubicBezTo>
                    <a:pt x="20" y="267"/>
                    <a:pt x="359" y="267"/>
                    <a:pt x="756" y="367"/>
                  </a:cubicBezTo>
                  <a:cubicBezTo>
                    <a:pt x="1088" y="450"/>
                    <a:pt x="1350" y="560"/>
                    <a:pt x="1452" y="560"/>
                  </a:cubicBezTo>
                  <a:cubicBezTo>
                    <a:pt x="1472" y="560"/>
                    <a:pt x="1486" y="556"/>
                    <a:pt x="1492" y="546"/>
                  </a:cubicBezTo>
                  <a:cubicBezTo>
                    <a:pt x="1512" y="526"/>
                    <a:pt x="1473" y="427"/>
                    <a:pt x="1373" y="327"/>
                  </a:cubicBezTo>
                  <a:cubicBezTo>
                    <a:pt x="1254" y="228"/>
                    <a:pt x="1075" y="88"/>
                    <a:pt x="856" y="49"/>
                  </a:cubicBezTo>
                  <a:cubicBezTo>
                    <a:pt x="725" y="16"/>
                    <a:pt x="599" y="1"/>
                    <a:pt x="49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
            <p:cNvSpPr/>
            <p:nvPr/>
          </p:nvSpPr>
          <p:spPr>
            <a:xfrm>
              <a:off x="3870971" y="1205468"/>
              <a:ext cx="47498" cy="17211"/>
            </a:xfrm>
            <a:custGeom>
              <a:avLst/>
              <a:gdLst/>
              <a:ahLst/>
              <a:cxnLst/>
              <a:rect l="l" t="t" r="r" b="b"/>
              <a:pathLst>
                <a:path w="1195" h="433" extrusionOk="0">
                  <a:moveTo>
                    <a:pt x="537" y="1"/>
                  </a:moveTo>
                  <a:cubicBezTo>
                    <a:pt x="371" y="1"/>
                    <a:pt x="226" y="50"/>
                    <a:pt x="140" y="84"/>
                  </a:cubicBezTo>
                  <a:cubicBezTo>
                    <a:pt x="41" y="184"/>
                    <a:pt x="1" y="263"/>
                    <a:pt x="21" y="283"/>
                  </a:cubicBezTo>
                  <a:cubicBezTo>
                    <a:pt x="80" y="363"/>
                    <a:pt x="319" y="343"/>
                    <a:pt x="598" y="363"/>
                  </a:cubicBezTo>
                  <a:cubicBezTo>
                    <a:pt x="799" y="377"/>
                    <a:pt x="969" y="433"/>
                    <a:pt x="1077" y="433"/>
                  </a:cubicBezTo>
                  <a:cubicBezTo>
                    <a:pt x="1119" y="433"/>
                    <a:pt x="1152" y="425"/>
                    <a:pt x="1174" y="402"/>
                  </a:cubicBezTo>
                  <a:cubicBezTo>
                    <a:pt x="1194" y="383"/>
                    <a:pt x="1174" y="283"/>
                    <a:pt x="1075" y="204"/>
                  </a:cubicBezTo>
                  <a:cubicBezTo>
                    <a:pt x="975" y="144"/>
                    <a:pt x="816" y="44"/>
                    <a:pt x="617" y="5"/>
                  </a:cubicBezTo>
                  <a:cubicBezTo>
                    <a:pt x="590" y="2"/>
                    <a:pt x="563" y="1"/>
                    <a:pt x="5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4"/>
            <p:cNvSpPr/>
            <p:nvPr/>
          </p:nvSpPr>
          <p:spPr>
            <a:xfrm>
              <a:off x="3905791" y="1081331"/>
              <a:ext cx="266467" cy="234232"/>
            </a:xfrm>
            <a:custGeom>
              <a:avLst/>
              <a:gdLst/>
              <a:ahLst/>
              <a:cxnLst/>
              <a:rect l="l" t="t" r="r" b="b"/>
              <a:pathLst>
                <a:path w="6704" h="5893" extrusionOk="0">
                  <a:moveTo>
                    <a:pt x="2424" y="0"/>
                  </a:moveTo>
                  <a:cubicBezTo>
                    <a:pt x="1581" y="0"/>
                    <a:pt x="735" y="250"/>
                    <a:pt x="60" y="750"/>
                  </a:cubicBezTo>
                  <a:lnTo>
                    <a:pt x="60" y="750"/>
                  </a:lnTo>
                  <a:cubicBezTo>
                    <a:pt x="35" y="642"/>
                    <a:pt x="15" y="533"/>
                    <a:pt x="0" y="422"/>
                  </a:cubicBezTo>
                  <a:lnTo>
                    <a:pt x="0" y="422"/>
                  </a:lnTo>
                  <a:lnTo>
                    <a:pt x="20" y="780"/>
                  </a:lnTo>
                  <a:cubicBezTo>
                    <a:pt x="33" y="770"/>
                    <a:pt x="46" y="760"/>
                    <a:pt x="60" y="750"/>
                  </a:cubicBezTo>
                  <a:lnTo>
                    <a:pt x="60" y="750"/>
                  </a:lnTo>
                  <a:cubicBezTo>
                    <a:pt x="371" y="2109"/>
                    <a:pt x="1460" y="3298"/>
                    <a:pt x="2805" y="3685"/>
                  </a:cubicBezTo>
                  <a:cubicBezTo>
                    <a:pt x="2745" y="3506"/>
                    <a:pt x="2725" y="3307"/>
                    <a:pt x="2686" y="3128"/>
                  </a:cubicBezTo>
                  <a:lnTo>
                    <a:pt x="2686" y="3128"/>
                  </a:lnTo>
                  <a:cubicBezTo>
                    <a:pt x="3322" y="4401"/>
                    <a:pt x="4436" y="5395"/>
                    <a:pt x="5789" y="5893"/>
                  </a:cubicBezTo>
                  <a:cubicBezTo>
                    <a:pt x="6704" y="4321"/>
                    <a:pt x="6366" y="2133"/>
                    <a:pt x="5013" y="939"/>
                  </a:cubicBezTo>
                  <a:cubicBezTo>
                    <a:pt x="4315" y="314"/>
                    <a:pt x="3371" y="0"/>
                    <a:pt x="2424" y="0"/>
                  </a:cubicBez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highlight>
                  <a:srgbClr val="595959"/>
                </a:highlight>
              </a:endParaRPr>
            </a:p>
          </p:txBody>
        </p:sp>
        <p:sp>
          <p:nvSpPr>
            <p:cNvPr id="217" name="Google Shape;217;p24"/>
            <p:cNvSpPr/>
            <p:nvPr/>
          </p:nvSpPr>
          <p:spPr>
            <a:xfrm>
              <a:off x="4204664" y="1227767"/>
              <a:ext cx="240393" cy="637351"/>
            </a:xfrm>
            <a:custGeom>
              <a:avLst/>
              <a:gdLst/>
              <a:ahLst/>
              <a:cxnLst/>
              <a:rect l="l" t="t" r="r" b="b"/>
              <a:pathLst>
                <a:path w="6048" h="16035" extrusionOk="0">
                  <a:moveTo>
                    <a:pt x="398" y="1"/>
                  </a:moveTo>
                  <a:cubicBezTo>
                    <a:pt x="398" y="1"/>
                    <a:pt x="398" y="40"/>
                    <a:pt x="378" y="180"/>
                  </a:cubicBezTo>
                  <a:cubicBezTo>
                    <a:pt x="378" y="299"/>
                    <a:pt x="359" y="478"/>
                    <a:pt x="339" y="697"/>
                  </a:cubicBezTo>
                  <a:cubicBezTo>
                    <a:pt x="279" y="1135"/>
                    <a:pt x="239" y="1811"/>
                    <a:pt x="160" y="2626"/>
                  </a:cubicBezTo>
                  <a:cubicBezTo>
                    <a:pt x="80" y="3462"/>
                    <a:pt x="0" y="4457"/>
                    <a:pt x="160" y="5551"/>
                  </a:cubicBezTo>
                  <a:cubicBezTo>
                    <a:pt x="239" y="6088"/>
                    <a:pt x="378" y="6665"/>
                    <a:pt x="637" y="7202"/>
                  </a:cubicBezTo>
                  <a:cubicBezTo>
                    <a:pt x="876" y="7759"/>
                    <a:pt x="1274" y="8256"/>
                    <a:pt x="1731" y="8694"/>
                  </a:cubicBezTo>
                  <a:cubicBezTo>
                    <a:pt x="2626" y="9589"/>
                    <a:pt x="3621" y="10285"/>
                    <a:pt x="4357" y="11081"/>
                  </a:cubicBezTo>
                  <a:cubicBezTo>
                    <a:pt x="4735" y="11479"/>
                    <a:pt x="5053" y="11877"/>
                    <a:pt x="5312" y="12314"/>
                  </a:cubicBezTo>
                  <a:cubicBezTo>
                    <a:pt x="5531" y="12732"/>
                    <a:pt x="5710" y="13150"/>
                    <a:pt x="5769" y="13548"/>
                  </a:cubicBezTo>
                  <a:cubicBezTo>
                    <a:pt x="5928" y="14343"/>
                    <a:pt x="5769" y="15040"/>
                    <a:pt x="5570" y="15437"/>
                  </a:cubicBezTo>
                  <a:cubicBezTo>
                    <a:pt x="5411" y="15855"/>
                    <a:pt x="5173" y="16034"/>
                    <a:pt x="5212" y="16034"/>
                  </a:cubicBezTo>
                  <a:cubicBezTo>
                    <a:pt x="5212" y="16034"/>
                    <a:pt x="5252" y="16014"/>
                    <a:pt x="5352" y="15875"/>
                  </a:cubicBezTo>
                  <a:cubicBezTo>
                    <a:pt x="5431" y="15795"/>
                    <a:pt x="5551" y="15636"/>
                    <a:pt x="5650" y="15437"/>
                  </a:cubicBezTo>
                  <a:cubicBezTo>
                    <a:pt x="5869" y="15020"/>
                    <a:pt x="6048" y="14323"/>
                    <a:pt x="5909" y="13508"/>
                  </a:cubicBezTo>
                  <a:cubicBezTo>
                    <a:pt x="5829" y="13110"/>
                    <a:pt x="5670" y="12652"/>
                    <a:pt x="5431" y="12235"/>
                  </a:cubicBezTo>
                  <a:cubicBezTo>
                    <a:pt x="5173" y="11817"/>
                    <a:pt x="4854" y="11379"/>
                    <a:pt x="4476" y="10981"/>
                  </a:cubicBezTo>
                  <a:cubicBezTo>
                    <a:pt x="3720" y="10186"/>
                    <a:pt x="2746" y="9489"/>
                    <a:pt x="1850" y="8594"/>
                  </a:cubicBezTo>
                  <a:cubicBezTo>
                    <a:pt x="1393" y="8157"/>
                    <a:pt x="1035" y="7659"/>
                    <a:pt x="776" y="7142"/>
                  </a:cubicBezTo>
                  <a:cubicBezTo>
                    <a:pt x="538" y="6605"/>
                    <a:pt x="378" y="6068"/>
                    <a:pt x="299" y="5511"/>
                  </a:cubicBezTo>
                  <a:cubicBezTo>
                    <a:pt x="160" y="4437"/>
                    <a:pt x="199" y="3442"/>
                    <a:pt x="259" y="2626"/>
                  </a:cubicBezTo>
                  <a:cubicBezTo>
                    <a:pt x="299" y="1831"/>
                    <a:pt x="359" y="1174"/>
                    <a:pt x="378" y="697"/>
                  </a:cubicBezTo>
                  <a:cubicBezTo>
                    <a:pt x="378" y="478"/>
                    <a:pt x="398" y="299"/>
                    <a:pt x="398" y="180"/>
                  </a:cubicBezTo>
                  <a:lnTo>
                    <a:pt x="398" y="1"/>
                  </a:ln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4324070" y="4291781"/>
              <a:ext cx="306016" cy="435752"/>
            </a:xfrm>
            <a:custGeom>
              <a:avLst/>
              <a:gdLst/>
              <a:ahLst/>
              <a:cxnLst/>
              <a:rect l="l" t="t" r="r" b="b"/>
              <a:pathLst>
                <a:path w="7699" h="10963" extrusionOk="0">
                  <a:moveTo>
                    <a:pt x="4118" y="1"/>
                  </a:moveTo>
                  <a:lnTo>
                    <a:pt x="0" y="1413"/>
                  </a:lnTo>
                  <a:cubicBezTo>
                    <a:pt x="0" y="1413"/>
                    <a:pt x="1552" y="6944"/>
                    <a:pt x="1631" y="7441"/>
                  </a:cubicBezTo>
                  <a:cubicBezTo>
                    <a:pt x="1671" y="7878"/>
                    <a:pt x="5610" y="10246"/>
                    <a:pt x="6684" y="10882"/>
                  </a:cubicBezTo>
                  <a:cubicBezTo>
                    <a:pt x="6774" y="10938"/>
                    <a:pt x="6876" y="10963"/>
                    <a:pt x="6980" y="10963"/>
                  </a:cubicBezTo>
                  <a:cubicBezTo>
                    <a:pt x="7061" y="10963"/>
                    <a:pt x="7143" y="10948"/>
                    <a:pt x="7221" y="10922"/>
                  </a:cubicBezTo>
                  <a:cubicBezTo>
                    <a:pt x="7540" y="10763"/>
                    <a:pt x="7699" y="10365"/>
                    <a:pt x="7520" y="10067"/>
                  </a:cubicBezTo>
                  <a:lnTo>
                    <a:pt x="5292" y="5770"/>
                  </a:lnTo>
                  <a:lnTo>
                    <a:pt x="4118"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4386516" y="4575394"/>
              <a:ext cx="226958" cy="156486"/>
            </a:xfrm>
            <a:custGeom>
              <a:avLst/>
              <a:gdLst/>
              <a:ahLst/>
              <a:cxnLst/>
              <a:rect l="l" t="t" r="r" b="b"/>
              <a:pathLst>
                <a:path w="5710" h="3937" extrusionOk="0">
                  <a:moveTo>
                    <a:pt x="1" y="1"/>
                  </a:moveTo>
                  <a:lnTo>
                    <a:pt x="60" y="240"/>
                  </a:lnTo>
                  <a:cubicBezTo>
                    <a:pt x="100" y="439"/>
                    <a:pt x="239" y="638"/>
                    <a:pt x="419" y="757"/>
                  </a:cubicBezTo>
                  <a:cubicBezTo>
                    <a:pt x="876" y="1115"/>
                    <a:pt x="2169" y="2030"/>
                    <a:pt x="5133" y="3820"/>
                  </a:cubicBezTo>
                  <a:cubicBezTo>
                    <a:pt x="5242" y="3893"/>
                    <a:pt x="5359" y="3936"/>
                    <a:pt x="5479" y="3936"/>
                  </a:cubicBezTo>
                  <a:cubicBezTo>
                    <a:pt x="5555" y="3936"/>
                    <a:pt x="5632" y="3919"/>
                    <a:pt x="5710" y="3880"/>
                  </a:cubicBezTo>
                  <a:lnTo>
                    <a:pt x="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4394426" y="4485676"/>
              <a:ext cx="33269" cy="28658"/>
            </a:xfrm>
            <a:custGeom>
              <a:avLst/>
              <a:gdLst/>
              <a:ahLst/>
              <a:cxnLst/>
              <a:rect l="l" t="t" r="r" b="b"/>
              <a:pathLst>
                <a:path w="837" h="721" extrusionOk="0">
                  <a:moveTo>
                    <a:pt x="425" y="0"/>
                  </a:moveTo>
                  <a:cubicBezTo>
                    <a:pt x="288" y="0"/>
                    <a:pt x="140" y="97"/>
                    <a:pt x="80" y="216"/>
                  </a:cubicBezTo>
                  <a:cubicBezTo>
                    <a:pt x="1" y="395"/>
                    <a:pt x="140" y="613"/>
                    <a:pt x="299" y="693"/>
                  </a:cubicBezTo>
                  <a:cubicBezTo>
                    <a:pt x="342" y="712"/>
                    <a:pt x="387" y="721"/>
                    <a:pt x="431" y="721"/>
                  </a:cubicBezTo>
                  <a:cubicBezTo>
                    <a:pt x="573" y="721"/>
                    <a:pt x="711" y="630"/>
                    <a:pt x="757" y="494"/>
                  </a:cubicBezTo>
                  <a:cubicBezTo>
                    <a:pt x="836" y="315"/>
                    <a:pt x="737" y="116"/>
                    <a:pt x="558" y="36"/>
                  </a:cubicBezTo>
                  <a:cubicBezTo>
                    <a:pt x="517" y="11"/>
                    <a:pt x="472" y="0"/>
                    <a:pt x="4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4536767" y="4602658"/>
              <a:ext cx="41934" cy="34739"/>
            </a:xfrm>
            <a:custGeom>
              <a:avLst/>
              <a:gdLst/>
              <a:ahLst/>
              <a:cxnLst/>
              <a:rect l="l" t="t" r="r" b="b"/>
              <a:pathLst>
                <a:path w="1055" h="874" extrusionOk="0">
                  <a:moveTo>
                    <a:pt x="948" y="1"/>
                  </a:moveTo>
                  <a:cubicBezTo>
                    <a:pt x="916" y="1"/>
                    <a:pt x="879" y="5"/>
                    <a:pt x="836" y="18"/>
                  </a:cubicBezTo>
                  <a:cubicBezTo>
                    <a:pt x="677" y="18"/>
                    <a:pt x="498" y="77"/>
                    <a:pt x="339" y="217"/>
                  </a:cubicBezTo>
                  <a:cubicBezTo>
                    <a:pt x="160" y="336"/>
                    <a:pt x="60" y="515"/>
                    <a:pt x="40" y="654"/>
                  </a:cubicBezTo>
                  <a:cubicBezTo>
                    <a:pt x="0" y="813"/>
                    <a:pt x="0" y="873"/>
                    <a:pt x="40" y="873"/>
                  </a:cubicBezTo>
                  <a:cubicBezTo>
                    <a:pt x="60" y="873"/>
                    <a:pt x="140" y="555"/>
                    <a:pt x="438" y="316"/>
                  </a:cubicBezTo>
                  <a:cubicBezTo>
                    <a:pt x="736" y="57"/>
                    <a:pt x="1055" y="57"/>
                    <a:pt x="1055" y="38"/>
                  </a:cubicBezTo>
                  <a:cubicBezTo>
                    <a:pt x="1055" y="24"/>
                    <a:pt x="1017" y="1"/>
                    <a:pt x="94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4559703" y="4640022"/>
              <a:ext cx="41139" cy="24286"/>
            </a:xfrm>
            <a:custGeom>
              <a:avLst/>
              <a:gdLst/>
              <a:ahLst/>
              <a:cxnLst/>
              <a:rect l="l" t="t" r="r" b="b"/>
              <a:pathLst>
                <a:path w="1035" h="611" extrusionOk="0">
                  <a:moveTo>
                    <a:pt x="855" y="0"/>
                  </a:moveTo>
                  <a:cubicBezTo>
                    <a:pt x="736" y="0"/>
                    <a:pt x="574" y="28"/>
                    <a:pt x="418" y="132"/>
                  </a:cubicBezTo>
                  <a:cubicBezTo>
                    <a:pt x="100" y="311"/>
                    <a:pt x="0" y="609"/>
                    <a:pt x="40" y="609"/>
                  </a:cubicBezTo>
                  <a:cubicBezTo>
                    <a:pt x="41" y="610"/>
                    <a:pt x="42" y="611"/>
                    <a:pt x="43" y="611"/>
                  </a:cubicBezTo>
                  <a:cubicBezTo>
                    <a:pt x="72" y="611"/>
                    <a:pt x="211" y="403"/>
                    <a:pt x="478" y="231"/>
                  </a:cubicBezTo>
                  <a:cubicBezTo>
                    <a:pt x="756" y="92"/>
                    <a:pt x="1035" y="72"/>
                    <a:pt x="1035" y="33"/>
                  </a:cubicBezTo>
                  <a:cubicBezTo>
                    <a:pt x="1035" y="23"/>
                    <a:pt x="962" y="0"/>
                    <a:pt x="8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4497217" y="4565890"/>
              <a:ext cx="60933" cy="39986"/>
            </a:xfrm>
            <a:custGeom>
              <a:avLst/>
              <a:gdLst/>
              <a:ahLst/>
              <a:cxnLst/>
              <a:rect l="l" t="t" r="r" b="b"/>
              <a:pathLst>
                <a:path w="1533" h="1006" extrusionOk="0">
                  <a:moveTo>
                    <a:pt x="1444" y="1"/>
                  </a:moveTo>
                  <a:cubicBezTo>
                    <a:pt x="1318" y="1"/>
                    <a:pt x="972" y="52"/>
                    <a:pt x="637" y="306"/>
                  </a:cubicBezTo>
                  <a:cubicBezTo>
                    <a:pt x="180" y="585"/>
                    <a:pt x="1" y="982"/>
                    <a:pt x="41" y="1002"/>
                  </a:cubicBezTo>
                  <a:cubicBezTo>
                    <a:pt x="42" y="1004"/>
                    <a:pt x="43" y="1005"/>
                    <a:pt x="45" y="1005"/>
                  </a:cubicBezTo>
                  <a:cubicBezTo>
                    <a:pt x="84" y="1005"/>
                    <a:pt x="301" y="670"/>
                    <a:pt x="697" y="406"/>
                  </a:cubicBezTo>
                  <a:cubicBezTo>
                    <a:pt x="1095" y="147"/>
                    <a:pt x="1532" y="67"/>
                    <a:pt x="1493" y="8"/>
                  </a:cubicBezTo>
                  <a:cubicBezTo>
                    <a:pt x="1493" y="4"/>
                    <a:pt x="1475" y="1"/>
                    <a:pt x="14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4477462" y="4518827"/>
              <a:ext cx="60933" cy="18204"/>
            </a:xfrm>
            <a:custGeom>
              <a:avLst/>
              <a:gdLst/>
              <a:ahLst/>
              <a:cxnLst/>
              <a:rect l="l" t="t" r="r" b="b"/>
              <a:pathLst>
                <a:path w="1533" h="458" extrusionOk="0">
                  <a:moveTo>
                    <a:pt x="1167" y="0"/>
                  </a:moveTo>
                  <a:cubicBezTo>
                    <a:pt x="1043" y="0"/>
                    <a:pt x="895" y="15"/>
                    <a:pt x="736" y="58"/>
                  </a:cubicBezTo>
                  <a:cubicBezTo>
                    <a:pt x="279" y="157"/>
                    <a:pt x="0" y="436"/>
                    <a:pt x="40" y="456"/>
                  </a:cubicBezTo>
                  <a:cubicBezTo>
                    <a:pt x="41" y="457"/>
                    <a:pt x="43" y="457"/>
                    <a:pt x="45" y="457"/>
                  </a:cubicBezTo>
                  <a:cubicBezTo>
                    <a:pt x="87" y="457"/>
                    <a:pt x="358" y="272"/>
                    <a:pt x="756" y="177"/>
                  </a:cubicBezTo>
                  <a:cubicBezTo>
                    <a:pt x="1154" y="58"/>
                    <a:pt x="1532" y="98"/>
                    <a:pt x="1532" y="58"/>
                  </a:cubicBezTo>
                  <a:cubicBezTo>
                    <a:pt x="1532" y="45"/>
                    <a:pt x="1386" y="0"/>
                    <a:pt x="116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463232" y="4450697"/>
              <a:ext cx="60933" cy="19079"/>
            </a:xfrm>
            <a:custGeom>
              <a:avLst/>
              <a:gdLst/>
              <a:ahLst/>
              <a:cxnLst/>
              <a:rect l="l" t="t" r="r" b="b"/>
              <a:pathLst>
                <a:path w="1533" h="480" extrusionOk="0">
                  <a:moveTo>
                    <a:pt x="946" y="1"/>
                  </a:moveTo>
                  <a:cubicBezTo>
                    <a:pt x="872" y="1"/>
                    <a:pt x="794" y="7"/>
                    <a:pt x="716" y="21"/>
                  </a:cubicBezTo>
                  <a:cubicBezTo>
                    <a:pt x="458" y="81"/>
                    <a:pt x="299" y="180"/>
                    <a:pt x="159" y="280"/>
                  </a:cubicBezTo>
                  <a:cubicBezTo>
                    <a:pt x="40" y="379"/>
                    <a:pt x="0" y="479"/>
                    <a:pt x="0" y="479"/>
                  </a:cubicBezTo>
                  <a:cubicBezTo>
                    <a:pt x="1" y="480"/>
                    <a:pt x="2" y="480"/>
                    <a:pt x="4" y="480"/>
                  </a:cubicBezTo>
                  <a:cubicBezTo>
                    <a:pt x="43" y="480"/>
                    <a:pt x="316" y="256"/>
                    <a:pt x="736" y="161"/>
                  </a:cubicBezTo>
                  <a:cubicBezTo>
                    <a:pt x="859" y="134"/>
                    <a:pt x="973" y="124"/>
                    <a:pt x="1075" y="124"/>
                  </a:cubicBezTo>
                  <a:cubicBezTo>
                    <a:pt x="1325" y="124"/>
                    <a:pt x="1497" y="182"/>
                    <a:pt x="1527" y="182"/>
                  </a:cubicBezTo>
                  <a:cubicBezTo>
                    <a:pt x="1531" y="182"/>
                    <a:pt x="1532" y="182"/>
                    <a:pt x="1532" y="180"/>
                  </a:cubicBezTo>
                  <a:cubicBezTo>
                    <a:pt x="1532" y="161"/>
                    <a:pt x="1472" y="101"/>
                    <a:pt x="1313" y="61"/>
                  </a:cubicBezTo>
                  <a:cubicBezTo>
                    <a:pt x="1211" y="23"/>
                    <a:pt x="1083" y="1"/>
                    <a:pt x="946"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4"/>
            <p:cNvSpPr/>
            <p:nvPr/>
          </p:nvSpPr>
          <p:spPr>
            <a:xfrm>
              <a:off x="4449796" y="4402084"/>
              <a:ext cx="71188" cy="43285"/>
            </a:xfrm>
            <a:custGeom>
              <a:avLst/>
              <a:gdLst/>
              <a:ahLst/>
              <a:cxnLst/>
              <a:rect l="l" t="t" r="r" b="b"/>
              <a:pathLst>
                <a:path w="1791" h="1089" extrusionOk="0">
                  <a:moveTo>
                    <a:pt x="1524" y="102"/>
                  </a:moveTo>
                  <a:cubicBezTo>
                    <a:pt x="1565" y="102"/>
                    <a:pt x="1603" y="116"/>
                    <a:pt x="1631" y="130"/>
                  </a:cubicBezTo>
                  <a:cubicBezTo>
                    <a:pt x="1651" y="190"/>
                    <a:pt x="1651" y="250"/>
                    <a:pt x="1651" y="329"/>
                  </a:cubicBezTo>
                  <a:cubicBezTo>
                    <a:pt x="1575" y="616"/>
                    <a:pt x="1297" y="884"/>
                    <a:pt x="976" y="940"/>
                  </a:cubicBezTo>
                  <a:lnTo>
                    <a:pt x="976" y="940"/>
                  </a:lnTo>
                  <a:cubicBezTo>
                    <a:pt x="971" y="913"/>
                    <a:pt x="964" y="881"/>
                    <a:pt x="955" y="846"/>
                  </a:cubicBezTo>
                  <a:cubicBezTo>
                    <a:pt x="940" y="817"/>
                    <a:pt x="925" y="782"/>
                    <a:pt x="909" y="744"/>
                  </a:cubicBezTo>
                  <a:lnTo>
                    <a:pt x="909" y="744"/>
                  </a:lnTo>
                  <a:cubicBezTo>
                    <a:pt x="967" y="631"/>
                    <a:pt x="1051" y="495"/>
                    <a:pt x="1174" y="349"/>
                  </a:cubicBezTo>
                  <a:cubicBezTo>
                    <a:pt x="1253" y="250"/>
                    <a:pt x="1353" y="150"/>
                    <a:pt x="1472" y="110"/>
                  </a:cubicBezTo>
                  <a:cubicBezTo>
                    <a:pt x="1490" y="105"/>
                    <a:pt x="1507" y="102"/>
                    <a:pt x="1524" y="102"/>
                  </a:cubicBezTo>
                  <a:close/>
                  <a:moveTo>
                    <a:pt x="338" y="190"/>
                  </a:moveTo>
                  <a:cubicBezTo>
                    <a:pt x="458" y="210"/>
                    <a:pt x="557" y="309"/>
                    <a:pt x="637" y="389"/>
                  </a:cubicBezTo>
                  <a:cubicBezTo>
                    <a:pt x="740" y="513"/>
                    <a:pt x="812" y="634"/>
                    <a:pt x="863" y="740"/>
                  </a:cubicBezTo>
                  <a:lnTo>
                    <a:pt x="863" y="740"/>
                  </a:lnTo>
                  <a:cubicBezTo>
                    <a:pt x="852" y="771"/>
                    <a:pt x="843" y="800"/>
                    <a:pt x="836" y="827"/>
                  </a:cubicBezTo>
                  <a:cubicBezTo>
                    <a:pt x="816" y="879"/>
                    <a:pt x="803" y="921"/>
                    <a:pt x="794" y="953"/>
                  </a:cubicBezTo>
                  <a:lnTo>
                    <a:pt x="794" y="953"/>
                  </a:lnTo>
                  <a:cubicBezTo>
                    <a:pt x="492" y="936"/>
                    <a:pt x="228" y="707"/>
                    <a:pt x="159" y="449"/>
                  </a:cubicBezTo>
                  <a:cubicBezTo>
                    <a:pt x="139" y="389"/>
                    <a:pt x="139" y="309"/>
                    <a:pt x="179" y="250"/>
                  </a:cubicBezTo>
                  <a:cubicBezTo>
                    <a:pt x="199" y="210"/>
                    <a:pt x="259" y="190"/>
                    <a:pt x="338" y="190"/>
                  </a:cubicBezTo>
                  <a:close/>
                  <a:moveTo>
                    <a:pt x="886" y="789"/>
                  </a:moveTo>
                  <a:lnTo>
                    <a:pt x="886" y="789"/>
                  </a:lnTo>
                  <a:cubicBezTo>
                    <a:pt x="912" y="848"/>
                    <a:pt x="932" y="900"/>
                    <a:pt x="947" y="944"/>
                  </a:cubicBezTo>
                  <a:lnTo>
                    <a:pt x="947" y="944"/>
                  </a:lnTo>
                  <a:cubicBezTo>
                    <a:pt x="943" y="945"/>
                    <a:pt x="939" y="945"/>
                    <a:pt x="935" y="946"/>
                  </a:cubicBezTo>
                  <a:cubicBezTo>
                    <a:pt x="900" y="952"/>
                    <a:pt x="865" y="955"/>
                    <a:pt x="831" y="955"/>
                  </a:cubicBezTo>
                  <a:cubicBezTo>
                    <a:pt x="826" y="955"/>
                    <a:pt x="820" y="954"/>
                    <a:pt x="815" y="954"/>
                  </a:cubicBezTo>
                  <a:lnTo>
                    <a:pt x="815" y="954"/>
                  </a:lnTo>
                  <a:cubicBezTo>
                    <a:pt x="832" y="912"/>
                    <a:pt x="854" y="855"/>
                    <a:pt x="886" y="789"/>
                  </a:cubicBezTo>
                  <a:close/>
                  <a:moveTo>
                    <a:pt x="1535" y="1"/>
                  </a:moveTo>
                  <a:cubicBezTo>
                    <a:pt x="1505" y="1"/>
                    <a:pt x="1477" y="5"/>
                    <a:pt x="1452" y="11"/>
                  </a:cubicBezTo>
                  <a:cubicBezTo>
                    <a:pt x="1273" y="91"/>
                    <a:pt x="1194" y="210"/>
                    <a:pt x="1134" y="289"/>
                  </a:cubicBezTo>
                  <a:cubicBezTo>
                    <a:pt x="1009" y="429"/>
                    <a:pt x="932" y="568"/>
                    <a:pt x="884" y="687"/>
                  </a:cubicBezTo>
                  <a:lnTo>
                    <a:pt x="884" y="687"/>
                  </a:lnTo>
                  <a:cubicBezTo>
                    <a:pt x="836" y="581"/>
                    <a:pt x="770" y="455"/>
                    <a:pt x="657" y="329"/>
                  </a:cubicBezTo>
                  <a:cubicBezTo>
                    <a:pt x="577" y="230"/>
                    <a:pt x="478" y="110"/>
                    <a:pt x="299" y="91"/>
                  </a:cubicBezTo>
                  <a:cubicBezTo>
                    <a:pt x="277" y="82"/>
                    <a:pt x="256" y="78"/>
                    <a:pt x="235" y="78"/>
                  </a:cubicBezTo>
                  <a:cubicBezTo>
                    <a:pt x="159" y="78"/>
                    <a:pt x="91" y="132"/>
                    <a:pt x="60" y="210"/>
                  </a:cubicBezTo>
                  <a:cubicBezTo>
                    <a:pt x="0" y="309"/>
                    <a:pt x="0" y="409"/>
                    <a:pt x="40" y="488"/>
                  </a:cubicBezTo>
                  <a:cubicBezTo>
                    <a:pt x="133" y="824"/>
                    <a:pt x="453" y="1089"/>
                    <a:pt x="852" y="1089"/>
                  </a:cubicBezTo>
                  <a:cubicBezTo>
                    <a:pt x="879" y="1089"/>
                    <a:pt x="907" y="1088"/>
                    <a:pt x="935" y="1085"/>
                  </a:cubicBezTo>
                  <a:cubicBezTo>
                    <a:pt x="953" y="1083"/>
                    <a:pt x="971" y="1080"/>
                    <a:pt x="988" y="1076"/>
                  </a:cubicBezTo>
                  <a:lnTo>
                    <a:pt x="988" y="1076"/>
                  </a:lnTo>
                  <a:cubicBezTo>
                    <a:pt x="991" y="1082"/>
                    <a:pt x="993" y="1085"/>
                    <a:pt x="995" y="1085"/>
                  </a:cubicBezTo>
                  <a:cubicBezTo>
                    <a:pt x="995" y="1085"/>
                    <a:pt x="995" y="1082"/>
                    <a:pt x="994" y="1075"/>
                  </a:cubicBezTo>
                  <a:lnTo>
                    <a:pt x="994" y="1075"/>
                  </a:lnTo>
                  <a:cubicBezTo>
                    <a:pt x="1383" y="995"/>
                    <a:pt x="1676" y="690"/>
                    <a:pt x="1771" y="349"/>
                  </a:cubicBezTo>
                  <a:cubicBezTo>
                    <a:pt x="1791" y="250"/>
                    <a:pt x="1791" y="150"/>
                    <a:pt x="1731" y="91"/>
                  </a:cubicBezTo>
                  <a:cubicBezTo>
                    <a:pt x="1676" y="22"/>
                    <a:pt x="1602" y="1"/>
                    <a:pt x="15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4"/>
            <p:cNvSpPr/>
            <p:nvPr/>
          </p:nvSpPr>
          <p:spPr>
            <a:xfrm>
              <a:off x="3690709" y="4312371"/>
              <a:ext cx="362934" cy="299696"/>
            </a:xfrm>
            <a:custGeom>
              <a:avLst/>
              <a:gdLst/>
              <a:ahLst/>
              <a:cxnLst/>
              <a:rect l="l" t="t" r="r" b="b"/>
              <a:pathLst>
                <a:path w="9131" h="7540" extrusionOk="0">
                  <a:moveTo>
                    <a:pt x="9012" y="0"/>
                  </a:moveTo>
                  <a:lnTo>
                    <a:pt x="4456" y="100"/>
                  </a:lnTo>
                  <a:lnTo>
                    <a:pt x="4735" y="4794"/>
                  </a:lnTo>
                  <a:cubicBezTo>
                    <a:pt x="4735" y="4794"/>
                    <a:pt x="60" y="6664"/>
                    <a:pt x="0" y="7540"/>
                  </a:cubicBezTo>
                  <a:lnTo>
                    <a:pt x="9131" y="7341"/>
                  </a:lnTo>
                  <a:lnTo>
                    <a:pt x="9012"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3970622" y="4484206"/>
              <a:ext cx="31560" cy="28340"/>
            </a:xfrm>
            <a:custGeom>
              <a:avLst/>
              <a:gdLst/>
              <a:ahLst/>
              <a:cxnLst/>
              <a:rect l="l" t="t" r="r" b="b"/>
              <a:pathLst>
                <a:path w="794" h="713" extrusionOk="0">
                  <a:moveTo>
                    <a:pt x="424" y="1"/>
                  </a:moveTo>
                  <a:cubicBezTo>
                    <a:pt x="271" y="1"/>
                    <a:pt x="110" y="115"/>
                    <a:pt x="80" y="253"/>
                  </a:cubicBezTo>
                  <a:cubicBezTo>
                    <a:pt x="0" y="432"/>
                    <a:pt x="179" y="650"/>
                    <a:pt x="358" y="710"/>
                  </a:cubicBezTo>
                  <a:cubicBezTo>
                    <a:pt x="373" y="711"/>
                    <a:pt x="387" y="712"/>
                    <a:pt x="402" y="712"/>
                  </a:cubicBezTo>
                  <a:cubicBezTo>
                    <a:pt x="585" y="712"/>
                    <a:pt x="758" y="598"/>
                    <a:pt x="776" y="432"/>
                  </a:cubicBezTo>
                  <a:cubicBezTo>
                    <a:pt x="794" y="273"/>
                    <a:pt x="702" y="99"/>
                    <a:pt x="557" y="34"/>
                  </a:cubicBezTo>
                  <a:lnTo>
                    <a:pt x="557" y="34"/>
                  </a:lnTo>
                  <a:lnTo>
                    <a:pt x="557" y="34"/>
                  </a:lnTo>
                  <a:cubicBezTo>
                    <a:pt x="516" y="11"/>
                    <a:pt x="470" y="1"/>
                    <a:pt x="4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3689119" y="4576984"/>
              <a:ext cx="364524" cy="37999"/>
            </a:xfrm>
            <a:custGeom>
              <a:avLst/>
              <a:gdLst/>
              <a:ahLst/>
              <a:cxnLst/>
              <a:rect l="l" t="t" r="r" b="b"/>
              <a:pathLst>
                <a:path w="9171" h="956" extrusionOk="0">
                  <a:moveTo>
                    <a:pt x="9131" y="1"/>
                  </a:moveTo>
                  <a:lnTo>
                    <a:pt x="398" y="478"/>
                  </a:lnTo>
                  <a:cubicBezTo>
                    <a:pt x="398" y="478"/>
                    <a:pt x="0" y="657"/>
                    <a:pt x="40" y="956"/>
                  </a:cubicBezTo>
                  <a:lnTo>
                    <a:pt x="9171" y="757"/>
                  </a:lnTo>
                  <a:lnTo>
                    <a:pt x="9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3872561" y="4499151"/>
              <a:ext cx="34819" cy="22060"/>
            </a:xfrm>
            <a:custGeom>
              <a:avLst/>
              <a:gdLst/>
              <a:ahLst/>
              <a:cxnLst/>
              <a:rect l="l" t="t" r="r" b="b"/>
              <a:pathLst>
                <a:path w="876" h="555" extrusionOk="0">
                  <a:moveTo>
                    <a:pt x="165" y="1"/>
                  </a:moveTo>
                  <a:cubicBezTo>
                    <a:pt x="65" y="1"/>
                    <a:pt x="1" y="26"/>
                    <a:pt x="1" y="56"/>
                  </a:cubicBezTo>
                  <a:cubicBezTo>
                    <a:pt x="1" y="95"/>
                    <a:pt x="239" y="95"/>
                    <a:pt x="458" y="254"/>
                  </a:cubicBezTo>
                  <a:cubicBezTo>
                    <a:pt x="667" y="368"/>
                    <a:pt x="785" y="554"/>
                    <a:pt x="830" y="554"/>
                  </a:cubicBezTo>
                  <a:cubicBezTo>
                    <a:pt x="832" y="554"/>
                    <a:pt x="834" y="554"/>
                    <a:pt x="836" y="553"/>
                  </a:cubicBezTo>
                  <a:cubicBezTo>
                    <a:pt x="876" y="553"/>
                    <a:pt x="796" y="274"/>
                    <a:pt x="538" y="95"/>
                  </a:cubicBezTo>
                  <a:cubicBezTo>
                    <a:pt x="398" y="26"/>
                    <a:pt x="264" y="1"/>
                    <a:pt x="1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3835396" y="4516840"/>
              <a:ext cx="26909" cy="27227"/>
            </a:xfrm>
            <a:custGeom>
              <a:avLst/>
              <a:gdLst/>
              <a:ahLst/>
              <a:cxnLst/>
              <a:rect l="l" t="t" r="r" b="b"/>
              <a:pathLst>
                <a:path w="677" h="685" extrusionOk="0">
                  <a:moveTo>
                    <a:pt x="36" y="0"/>
                  </a:moveTo>
                  <a:cubicBezTo>
                    <a:pt x="13" y="0"/>
                    <a:pt x="1" y="4"/>
                    <a:pt x="1" y="8"/>
                  </a:cubicBezTo>
                  <a:cubicBezTo>
                    <a:pt x="1" y="48"/>
                    <a:pt x="180" y="128"/>
                    <a:pt x="359" y="307"/>
                  </a:cubicBezTo>
                  <a:cubicBezTo>
                    <a:pt x="498" y="486"/>
                    <a:pt x="538" y="685"/>
                    <a:pt x="597" y="685"/>
                  </a:cubicBezTo>
                  <a:cubicBezTo>
                    <a:pt x="657" y="685"/>
                    <a:pt x="677" y="426"/>
                    <a:pt x="478" y="207"/>
                  </a:cubicBezTo>
                  <a:cubicBezTo>
                    <a:pt x="295" y="39"/>
                    <a:pt x="111" y="0"/>
                    <a:pt x="36"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3799025" y="4533653"/>
              <a:ext cx="19794" cy="30208"/>
            </a:xfrm>
            <a:custGeom>
              <a:avLst/>
              <a:gdLst/>
              <a:ahLst/>
              <a:cxnLst/>
              <a:rect l="l" t="t" r="r" b="b"/>
              <a:pathLst>
                <a:path w="498" h="760" extrusionOk="0">
                  <a:moveTo>
                    <a:pt x="31" y="0"/>
                  </a:moveTo>
                  <a:cubicBezTo>
                    <a:pt x="26" y="0"/>
                    <a:pt x="22" y="1"/>
                    <a:pt x="20" y="3"/>
                  </a:cubicBezTo>
                  <a:cubicBezTo>
                    <a:pt x="0" y="23"/>
                    <a:pt x="140" y="182"/>
                    <a:pt x="219" y="381"/>
                  </a:cubicBezTo>
                  <a:cubicBezTo>
                    <a:pt x="339" y="560"/>
                    <a:pt x="339" y="759"/>
                    <a:pt x="398" y="759"/>
                  </a:cubicBezTo>
                  <a:cubicBezTo>
                    <a:pt x="438" y="759"/>
                    <a:pt x="498" y="520"/>
                    <a:pt x="378" y="302"/>
                  </a:cubicBezTo>
                  <a:cubicBezTo>
                    <a:pt x="253" y="86"/>
                    <a:pt x="78" y="0"/>
                    <a:pt x="3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3874151" y="4450737"/>
              <a:ext cx="39549" cy="8108"/>
            </a:xfrm>
            <a:custGeom>
              <a:avLst/>
              <a:gdLst/>
              <a:ahLst/>
              <a:cxnLst/>
              <a:rect l="l" t="t" r="r" b="b"/>
              <a:pathLst>
                <a:path w="995" h="204" extrusionOk="0">
                  <a:moveTo>
                    <a:pt x="498" y="0"/>
                  </a:moveTo>
                  <a:cubicBezTo>
                    <a:pt x="219" y="0"/>
                    <a:pt x="0" y="160"/>
                    <a:pt x="20" y="179"/>
                  </a:cubicBezTo>
                  <a:cubicBezTo>
                    <a:pt x="25" y="189"/>
                    <a:pt x="41" y="193"/>
                    <a:pt x="67" y="193"/>
                  </a:cubicBezTo>
                  <a:cubicBezTo>
                    <a:pt x="143" y="193"/>
                    <a:pt x="304" y="160"/>
                    <a:pt x="498" y="160"/>
                  </a:cubicBezTo>
                  <a:cubicBezTo>
                    <a:pt x="702" y="160"/>
                    <a:pt x="878" y="203"/>
                    <a:pt x="949" y="203"/>
                  </a:cubicBezTo>
                  <a:cubicBezTo>
                    <a:pt x="960" y="203"/>
                    <a:pt x="969" y="202"/>
                    <a:pt x="975" y="199"/>
                  </a:cubicBezTo>
                  <a:cubicBezTo>
                    <a:pt x="995" y="179"/>
                    <a:pt x="796" y="0"/>
                    <a:pt x="49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3870176" y="4351086"/>
              <a:ext cx="179539" cy="35654"/>
            </a:xfrm>
            <a:custGeom>
              <a:avLst/>
              <a:gdLst/>
              <a:ahLst/>
              <a:cxnLst/>
              <a:rect l="l" t="t" r="r" b="b"/>
              <a:pathLst>
                <a:path w="4517" h="897" extrusionOk="0">
                  <a:moveTo>
                    <a:pt x="4516" y="1"/>
                  </a:moveTo>
                  <a:lnTo>
                    <a:pt x="1" y="41"/>
                  </a:lnTo>
                  <a:lnTo>
                    <a:pt x="41" y="896"/>
                  </a:lnTo>
                  <a:lnTo>
                    <a:pt x="4516" y="737"/>
                  </a:lnTo>
                  <a:lnTo>
                    <a:pt x="45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3873356" y="4389841"/>
              <a:ext cx="55368" cy="31480"/>
            </a:xfrm>
            <a:custGeom>
              <a:avLst/>
              <a:gdLst/>
              <a:ahLst/>
              <a:cxnLst/>
              <a:rect l="l" t="t" r="r" b="b"/>
              <a:pathLst>
                <a:path w="1393" h="792" extrusionOk="0">
                  <a:moveTo>
                    <a:pt x="1104" y="125"/>
                  </a:moveTo>
                  <a:cubicBezTo>
                    <a:pt x="1139" y="125"/>
                    <a:pt x="1164" y="130"/>
                    <a:pt x="1174" y="140"/>
                  </a:cubicBezTo>
                  <a:lnTo>
                    <a:pt x="1174" y="200"/>
                  </a:lnTo>
                  <a:cubicBezTo>
                    <a:pt x="1154" y="219"/>
                    <a:pt x="1134" y="239"/>
                    <a:pt x="1075" y="259"/>
                  </a:cubicBezTo>
                  <a:cubicBezTo>
                    <a:pt x="1015" y="319"/>
                    <a:pt x="935" y="359"/>
                    <a:pt x="836" y="418"/>
                  </a:cubicBezTo>
                  <a:cubicBezTo>
                    <a:pt x="677" y="498"/>
                    <a:pt x="538" y="558"/>
                    <a:pt x="378" y="597"/>
                  </a:cubicBezTo>
                  <a:cubicBezTo>
                    <a:pt x="244" y="692"/>
                    <a:pt x="127" y="722"/>
                    <a:pt x="66" y="738"/>
                  </a:cubicBezTo>
                  <a:lnTo>
                    <a:pt x="66" y="738"/>
                  </a:lnTo>
                  <a:cubicBezTo>
                    <a:pt x="116" y="690"/>
                    <a:pt x="205" y="579"/>
                    <a:pt x="339" y="458"/>
                  </a:cubicBezTo>
                  <a:cubicBezTo>
                    <a:pt x="438" y="399"/>
                    <a:pt x="577" y="299"/>
                    <a:pt x="736" y="219"/>
                  </a:cubicBezTo>
                  <a:cubicBezTo>
                    <a:pt x="816" y="200"/>
                    <a:pt x="915" y="140"/>
                    <a:pt x="975" y="140"/>
                  </a:cubicBezTo>
                  <a:cubicBezTo>
                    <a:pt x="1025" y="130"/>
                    <a:pt x="1070" y="125"/>
                    <a:pt x="1104" y="125"/>
                  </a:cubicBezTo>
                  <a:close/>
                  <a:moveTo>
                    <a:pt x="1134" y="1"/>
                  </a:moveTo>
                  <a:cubicBezTo>
                    <a:pt x="1055" y="1"/>
                    <a:pt x="1015" y="21"/>
                    <a:pt x="955" y="21"/>
                  </a:cubicBezTo>
                  <a:cubicBezTo>
                    <a:pt x="856" y="40"/>
                    <a:pt x="756" y="100"/>
                    <a:pt x="697" y="120"/>
                  </a:cubicBezTo>
                  <a:cubicBezTo>
                    <a:pt x="518" y="200"/>
                    <a:pt x="358" y="319"/>
                    <a:pt x="259" y="399"/>
                  </a:cubicBezTo>
                  <a:cubicBezTo>
                    <a:pt x="60" y="597"/>
                    <a:pt x="0" y="757"/>
                    <a:pt x="20" y="757"/>
                  </a:cubicBezTo>
                  <a:cubicBezTo>
                    <a:pt x="20" y="776"/>
                    <a:pt x="65" y="791"/>
                    <a:pt x="142" y="791"/>
                  </a:cubicBezTo>
                  <a:cubicBezTo>
                    <a:pt x="219" y="791"/>
                    <a:pt x="329" y="776"/>
                    <a:pt x="458" y="737"/>
                  </a:cubicBezTo>
                  <a:cubicBezTo>
                    <a:pt x="617" y="717"/>
                    <a:pt x="756" y="657"/>
                    <a:pt x="935" y="597"/>
                  </a:cubicBezTo>
                  <a:cubicBezTo>
                    <a:pt x="1015" y="538"/>
                    <a:pt x="1114" y="498"/>
                    <a:pt x="1194" y="438"/>
                  </a:cubicBezTo>
                  <a:cubicBezTo>
                    <a:pt x="1234" y="418"/>
                    <a:pt x="1293" y="399"/>
                    <a:pt x="1313" y="339"/>
                  </a:cubicBezTo>
                  <a:cubicBezTo>
                    <a:pt x="1353" y="299"/>
                    <a:pt x="1393" y="160"/>
                    <a:pt x="1333" y="100"/>
                  </a:cubicBezTo>
                  <a:cubicBezTo>
                    <a:pt x="1274" y="21"/>
                    <a:pt x="1214" y="1"/>
                    <a:pt x="11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4"/>
            <p:cNvSpPr/>
            <p:nvPr/>
          </p:nvSpPr>
          <p:spPr>
            <a:xfrm>
              <a:off x="3849626" y="4366111"/>
              <a:ext cx="30089" cy="56998"/>
            </a:xfrm>
            <a:custGeom>
              <a:avLst/>
              <a:gdLst/>
              <a:ahLst/>
              <a:cxnLst/>
              <a:rect l="l" t="t" r="r" b="b"/>
              <a:pathLst>
                <a:path w="757" h="1434" extrusionOk="0">
                  <a:moveTo>
                    <a:pt x="259" y="1"/>
                  </a:moveTo>
                  <a:cubicBezTo>
                    <a:pt x="160" y="1"/>
                    <a:pt x="80" y="61"/>
                    <a:pt x="60" y="120"/>
                  </a:cubicBezTo>
                  <a:cubicBezTo>
                    <a:pt x="40" y="200"/>
                    <a:pt x="40" y="240"/>
                    <a:pt x="21" y="299"/>
                  </a:cubicBezTo>
                  <a:cubicBezTo>
                    <a:pt x="1" y="399"/>
                    <a:pt x="21" y="498"/>
                    <a:pt x="21" y="598"/>
                  </a:cubicBezTo>
                  <a:cubicBezTo>
                    <a:pt x="40" y="797"/>
                    <a:pt x="140" y="936"/>
                    <a:pt x="219" y="1055"/>
                  </a:cubicBezTo>
                  <a:cubicBezTo>
                    <a:pt x="379" y="1294"/>
                    <a:pt x="578" y="1334"/>
                    <a:pt x="578" y="1334"/>
                  </a:cubicBezTo>
                  <a:cubicBezTo>
                    <a:pt x="617" y="1314"/>
                    <a:pt x="438" y="1234"/>
                    <a:pt x="319" y="1015"/>
                  </a:cubicBezTo>
                  <a:cubicBezTo>
                    <a:pt x="239" y="916"/>
                    <a:pt x="180" y="757"/>
                    <a:pt x="160" y="598"/>
                  </a:cubicBezTo>
                  <a:lnTo>
                    <a:pt x="160" y="319"/>
                  </a:lnTo>
                  <a:cubicBezTo>
                    <a:pt x="160" y="220"/>
                    <a:pt x="219" y="140"/>
                    <a:pt x="239" y="140"/>
                  </a:cubicBezTo>
                  <a:cubicBezTo>
                    <a:pt x="299" y="140"/>
                    <a:pt x="359" y="220"/>
                    <a:pt x="418" y="299"/>
                  </a:cubicBezTo>
                  <a:cubicBezTo>
                    <a:pt x="458" y="359"/>
                    <a:pt x="518" y="458"/>
                    <a:pt x="538" y="538"/>
                  </a:cubicBezTo>
                  <a:cubicBezTo>
                    <a:pt x="597" y="717"/>
                    <a:pt x="637" y="856"/>
                    <a:pt x="637" y="996"/>
                  </a:cubicBezTo>
                  <a:cubicBezTo>
                    <a:pt x="677" y="1254"/>
                    <a:pt x="637" y="1433"/>
                    <a:pt x="657" y="1433"/>
                  </a:cubicBezTo>
                  <a:cubicBezTo>
                    <a:pt x="677" y="1433"/>
                    <a:pt x="757" y="1294"/>
                    <a:pt x="757" y="996"/>
                  </a:cubicBezTo>
                  <a:cubicBezTo>
                    <a:pt x="757" y="836"/>
                    <a:pt x="737" y="657"/>
                    <a:pt x="677" y="498"/>
                  </a:cubicBezTo>
                  <a:cubicBezTo>
                    <a:pt x="657" y="399"/>
                    <a:pt x="617" y="319"/>
                    <a:pt x="558" y="220"/>
                  </a:cubicBezTo>
                  <a:cubicBezTo>
                    <a:pt x="51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4"/>
            <p:cNvSpPr/>
            <p:nvPr/>
          </p:nvSpPr>
          <p:spPr>
            <a:xfrm>
              <a:off x="3617174" y="2312637"/>
              <a:ext cx="968607" cy="2184721"/>
            </a:xfrm>
            <a:custGeom>
              <a:avLst/>
              <a:gdLst/>
              <a:ahLst/>
              <a:cxnLst/>
              <a:rect l="l" t="t" r="r" b="b"/>
              <a:pathLst>
                <a:path w="24369" h="54965" extrusionOk="0">
                  <a:moveTo>
                    <a:pt x="2208" y="0"/>
                  </a:moveTo>
                  <a:cubicBezTo>
                    <a:pt x="2208" y="0"/>
                    <a:pt x="537" y="5650"/>
                    <a:pt x="219" y="7619"/>
                  </a:cubicBezTo>
                  <a:cubicBezTo>
                    <a:pt x="0" y="8912"/>
                    <a:pt x="5113" y="54964"/>
                    <a:pt x="5113" y="54964"/>
                  </a:cubicBezTo>
                  <a:lnTo>
                    <a:pt x="11876" y="54387"/>
                  </a:lnTo>
                  <a:lnTo>
                    <a:pt x="8136" y="10802"/>
                  </a:lnTo>
                  <a:lnTo>
                    <a:pt x="17466" y="54686"/>
                  </a:lnTo>
                  <a:lnTo>
                    <a:pt x="24369" y="54268"/>
                  </a:lnTo>
                  <a:cubicBezTo>
                    <a:pt x="24369" y="54268"/>
                    <a:pt x="16869" y="9390"/>
                    <a:pt x="16471" y="7699"/>
                  </a:cubicBezTo>
                  <a:cubicBezTo>
                    <a:pt x="16073" y="6008"/>
                    <a:pt x="13388" y="179"/>
                    <a:pt x="13388" y="179"/>
                  </a:cubicBezTo>
                  <a:lnTo>
                    <a:pt x="2208" y="0"/>
                  </a:ln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872561" y="2396468"/>
              <a:ext cx="66458" cy="338370"/>
            </a:xfrm>
            <a:custGeom>
              <a:avLst/>
              <a:gdLst/>
              <a:ahLst/>
              <a:cxnLst/>
              <a:rect l="l" t="t" r="r" b="b"/>
              <a:pathLst>
                <a:path w="1672" h="8513" extrusionOk="0">
                  <a:moveTo>
                    <a:pt x="1" y="0"/>
                  </a:moveTo>
                  <a:cubicBezTo>
                    <a:pt x="1" y="0"/>
                    <a:pt x="1" y="139"/>
                    <a:pt x="40" y="358"/>
                  </a:cubicBezTo>
                  <a:cubicBezTo>
                    <a:pt x="60" y="597"/>
                    <a:pt x="100" y="935"/>
                    <a:pt x="160" y="1293"/>
                  </a:cubicBezTo>
                  <a:cubicBezTo>
                    <a:pt x="259" y="2089"/>
                    <a:pt x="438" y="3183"/>
                    <a:pt x="597" y="4416"/>
                  </a:cubicBezTo>
                  <a:cubicBezTo>
                    <a:pt x="776" y="5630"/>
                    <a:pt x="955" y="6724"/>
                    <a:pt x="1075" y="7520"/>
                  </a:cubicBezTo>
                  <a:cubicBezTo>
                    <a:pt x="1134" y="7718"/>
                    <a:pt x="1154" y="7898"/>
                    <a:pt x="1174" y="8057"/>
                  </a:cubicBezTo>
                  <a:cubicBezTo>
                    <a:pt x="1214" y="8236"/>
                    <a:pt x="1254" y="8395"/>
                    <a:pt x="1353" y="8455"/>
                  </a:cubicBezTo>
                  <a:cubicBezTo>
                    <a:pt x="1408" y="8498"/>
                    <a:pt x="1469" y="8512"/>
                    <a:pt x="1523" y="8512"/>
                  </a:cubicBezTo>
                  <a:cubicBezTo>
                    <a:pt x="1566" y="8512"/>
                    <a:pt x="1605" y="8503"/>
                    <a:pt x="1632" y="8494"/>
                  </a:cubicBezTo>
                  <a:cubicBezTo>
                    <a:pt x="1672" y="8474"/>
                    <a:pt x="1672" y="8415"/>
                    <a:pt x="1672" y="8415"/>
                  </a:cubicBezTo>
                  <a:cubicBezTo>
                    <a:pt x="1672" y="8411"/>
                    <a:pt x="1671" y="8410"/>
                    <a:pt x="1669" y="8410"/>
                  </a:cubicBezTo>
                  <a:cubicBezTo>
                    <a:pt x="1663" y="8410"/>
                    <a:pt x="1638" y="8445"/>
                    <a:pt x="1572" y="8494"/>
                  </a:cubicBezTo>
                  <a:cubicBezTo>
                    <a:pt x="1559" y="8501"/>
                    <a:pt x="1539" y="8505"/>
                    <a:pt x="1515" y="8505"/>
                  </a:cubicBezTo>
                  <a:cubicBezTo>
                    <a:pt x="1468" y="8505"/>
                    <a:pt x="1406" y="8488"/>
                    <a:pt x="1353" y="8435"/>
                  </a:cubicBezTo>
                  <a:cubicBezTo>
                    <a:pt x="1274" y="8355"/>
                    <a:pt x="1254" y="8216"/>
                    <a:pt x="1234" y="8057"/>
                  </a:cubicBezTo>
                  <a:cubicBezTo>
                    <a:pt x="1194" y="7898"/>
                    <a:pt x="1174" y="7718"/>
                    <a:pt x="1154" y="7520"/>
                  </a:cubicBezTo>
                  <a:cubicBezTo>
                    <a:pt x="1055" y="6724"/>
                    <a:pt x="876" y="5630"/>
                    <a:pt x="697" y="4416"/>
                  </a:cubicBezTo>
                  <a:cubicBezTo>
                    <a:pt x="538" y="3183"/>
                    <a:pt x="359" y="2089"/>
                    <a:pt x="239" y="1293"/>
                  </a:cubicBezTo>
                  <a:cubicBezTo>
                    <a:pt x="180" y="935"/>
                    <a:pt x="140" y="597"/>
                    <a:pt x="80" y="358"/>
                  </a:cubicBezTo>
                  <a:cubicBezTo>
                    <a:pt x="40" y="139"/>
                    <a:pt x="1" y="0"/>
                    <a:pt x="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3902611" y="2427114"/>
              <a:ext cx="35614" cy="32076"/>
            </a:xfrm>
            <a:custGeom>
              <a:avLst/>
              <a:gdLst/>
              <a:ahLst/>
              <a:cxnLst/>
              <a:rect l="l" t="t" r="r" b="b"/>
              <a:pathLst>
                <a:path w="896" h="807" extrusionOk="0">
                  <a:moveTo>
                    <a:pt x="521" y="1"/>
                  </a:moveTo>
                  <a:cubicBezTo>
                    <a:pt x="411" y="1"/>
                    <a:pt x="333" y="47"/>
                    <a:pt x="299" y="65"/>
                  </a:cubicBezTo>
                  <a:cubicBezTo>
                    <a:pt x="219" y="84"/>
                    <a:pt x="219" y="144"/>
                    <a:pt x="219" y="144"/>
                  </a:cubicBezTo>
                  <a:cubicBezTo>
                    <a:pt x="219" y="146"/>
                    <a:pt x="220" y="147"/>
                    <a:pt x="222" y="147"/>
                  </a:cubicBezTo>
                  <a:cubicBezTo>
                    <a:pt x="239" y="147"/>
                    <a:pt x="319" y="95"/>
                    <a:pt x="455" y="95"/>
                  </a:cubicBezTo>
                  <a:cubicBezTo>
                    <a:pt x="486" y="95"/>
                    <a:pt x="520" y="98"/>
                    <a:pt x="557" y="104"/>
                  </a:cubicBezTo>
                  <a:cubicBezTo>
                    <a:pt x="657" y="144"/>
                    <a:pt x="717" y="204"/>
                    <a:pt x="756" y="343"/>
                  </a:cubicBezTo>
                  <a:cubicBezTo>
                    <a:pt x="756" y="462"/>
                    <a:pt x="697" y="602"/>
                    <a:pt x="577" y="661"/>
                  </a:cubicBezTo>
                  <a:cubicBezTo>
                    <a:pt x="538" y="688"/>
                    <a:pt x="493" y="699"/>
                    <a:pt x="448" y="699"/>
                  </a:cubicBezTo>
                  <a:cubicBezTo>
                    <a:pt x="359" y="699"/>
                    <a:pt x="266" y="655"/>
                    <a:pt x="199" y="602"/>
                  </a:cubicBezTo>
                  <a:cubicBezTo>
                    <a:pt x="120" y="542"/>
                    <a:pt x="100" y="403"/>
                    <a:pt x="100" y="303"/>
                  </a:cubicBezTo>
                  <a:cubicBezTo>
                    <a:pt x="120" y="104"/>
                    <a:pt x="279" y="45"/>
                    <a:pt x="239" y="5"/>
                  </a:cubicBezTo>
                  <a:cubicBezTo>
                    <a:pt x="239" y="3"/>
                    <a:pt x="237" y="1"/>
                    <a:pt x="233" y="1"/>
                  </a:cubicBezTo>
                  <a:cubicBezTo>
                    <a:pt x="203" y="1"/>
                    <a:pt x="73" y="73"/>
                    <a:pt x="20" y="283"/>
                  </a:cubicBezTo>
                  <a:cubicBezTo>
                    <a:pt x="0" y="403"/>
                    <a:pt x="20" y="562"/>
                    <a:pt x="140" y="681"/>
                  </a:cubicBezTo>
                  <a:cubicBezTo>
                    <a:pt x="234" y="748"/>
                    <a:pt x="355" y="807"/>
                    <a:pt x="473" y="807"/>
                  </a:cubicBezTo>
                  <a:cubicBezTo>
                    <a:pt x="529" y="807"/>
                    <a:pt x="585" y="793"/>
                    <a:pt x="637" y="761"/>
                  </a:cubicBezTo>
                  <a:cubicBezTo>
                    <a:pt x="816" y="681"/>
                    <a:pt x="896" y="462"/>
                    <a:pt x="876" y="303"/>
                  </a:cubicBezTo>
                  <a:cubicBezTo>
                    <a:pt x="836" y="144"/>
                    <a:pt x="697" y="45"/>
                    <a:pt x="577" y="5"/>
                  </a:cubicBezTo>
                  <a:cubicBezTo>
                    <a:pt x="558" y="2"/>
                    <a:pt x="539" y="1"/>
                    <a:pt x="5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2998838" y="777371"/>
              <a:ext cx="800992" cy="998378"/>
            </a:xfrm>
            <a:custGeom>
              <a:avLst/>
              <a:gdLst/>
              <a:ahLst/>
              <a:cxnLst/>
              <a:rect l="l" t="t" r="r" b="b"/>
              <a:pathLst>
                <a:path w="20152" h="25118" extrusionOk="0">
                  <a:moveTo>
                    <a:pt x="3330" y="0"/>
                  </a:moveTo>
                  <a:cubicBezTo>
                    <a:pt x="3314" y="0"/>
                    <a:pt x="3298" y="4"/>
                    <a:pt x="3282" y="13"/>
                  </a:cubicBezTo>
                  <a:cubicBezTo>
                    <a:pt x="2785" y="291"/>
                    <a:pt x="3839" y="2400"/>
                    <a:pt x="3919" y="2579"/>
                  </a:cubicBezTo>
                  <a:cubicBezTo>
                    <a:pt x="3959" y="2685"/>
                    <a:pt x="3857" y="2782"/>
                    <a:pt x="3767" y="2782"/>
                  </a:cubicBezTo>
                  <a:cubicBezTo>
                    <a:pt x="3722" y="2782"/>
                    <a:pt x="3680" y="2758"/>
                    <a:pt x="3660" y="2698"/>
                  </a:cubicBezTo>
                  <a:cubicBezTo>
                    <a:pt x="3584" y="2451"/>
                    <a:pt x="2728" y="136"/>
                    <a:pt x="2218" y="136"/>
                  </a:cubicBezTo>
                  <a:cubicBezTo>
                    <a:pt x="2194" y="136"/>
                    <a:pt x="2171" y="141"/>
                    <a:pt x="2149" y="152"/>
                  </a:cubicBezTo>
                  <a:cubicBezTo>
                    <a:pt x="1870" y="311"/>
                    <a:pt x="2168" y="749"/>
                    <a:pt x="2168" y="749"/>
                  </a:cubicBezTo>
                  <a:cubicBezTo>
                    <a:pt x="2168" y="749"/>
                    <a:pt x="3223" y="3076"/>
                    <a:pt x="2984" y="3196"/>
                  </a:cubicBezTo>
                  <a:cubicBezTo>
                    <a:pt x="2974" y="3201"/>
                    <a:pt x="2963" y="3203"/>
                    <a:pt x="2951" y="3203"/>
                  </a:cubicBezTo>
                  <a:cubicBezTo>
                    <a:pt x="2690" y="3203"/>
                    <a:pt x="2080" y="1962"/>
                    <a:pt x="1890" y="1505"/>
                  </a:cubicBezTo>
                  <a:cubicBezTo>
                    <a:pt x="1764" y="1203"/>
                    <a:pt x="1599" y="1052"/>
                    <a:pt x="1464" y="1052"/>
                  </a:cubicBezTo>
                  <a:cubicBezTo>
                    <a:pt x="1385" y="1052"/>
                    <a:pt x="1317" y="1104"/>
                    <a:pt x="1273" y="1206"/>
                  </a:cubicBezTo>
                  <a:cubicBezTo>
                    <a:pt x="1174" y="1385"/>
                    <a:pt x="1751" y="2818"/>
                    <a:pt x="1950" y="3295"/>
                  </a:cubicBezTo>
                  <a:cubicBezTo>
                    <a:pt x="2122" y="3675"/>
                    <a:pt x="2580" y="4684"/>
                    <a:pt x="2190" y="4684"/>
                  </a:cubicBezTo>
                  <a:cubicBezTo>
                    <a:pt x="2131" y="4684"/>
                    <a:pt x="2052" y="4660"/>
                    <a:pt x="1950" y="4608"/>
                  </a:cubicBezTo>
                  <a:cubicBezTo>
                    <a:pt x="1474" y="4364"/>
                    <a:pt x="999" y="4270"/>
                    <a:pt x="656" y="4270"/>
                  </a:cubicBezTo>
                  <a:cubicBezTo>
                    <a:pt x="440" y="4270"/>
                    <a:pt x="276" y="4308"/>
                    <a:pt x="199" y="4369"/>
                  </a:cubicBezTo>
                  <a:cubicBezTo>
                    <a:pt x="0" y="4508"/>
                    <a:pt x="139" y="4827"/>
                    <a:pt x="398" y="4827"/>
                  </a:cubicBezTo>
                  <a:cubicBezTo>
                    <a:pt x="637" y="4827"/>
                    <a:pt x="975" y="4966"/>
                    <a:pt x="1253" y="5065"/>
                  </a:cubicBezTo>
                  <a:cubicBezTo>
                    <a:pt x="1472" y="5125"/>
                    <a:pt x="1671" y="5264"/>
                    <a:pt x="1850" y="5404"/>
                  </a:cubicBezTo>
                  <a:cubicBezTo>
                    <a:pt x="2049" y="5583"/>
                    <a:pt x="2228" y="5762"/>
                    <a:pt x="2367" y="5881"/>
                  </a:cubicBezTo>
                  <a:lnTo>
                    <a:pt x="3422" y="8049"/>
                  </a:lnTo>
                  <a:lnTo>
                    <a:pt x="8037" y="17120"/>
                  </a:lnTo>
                  <a:lnTo>
                    <a:pt x="17705" y="25117"/>
                  </a:lnTo>
                  <a:lnTo>
                    <a:pt x="20151" y="20721"/>
                  </a:lnTo>
                  <a:lnTo>
                    <a:pt x="11120" y="13082"/>
                  </a:lnTo>
                  <a:lnTo>
                    <a:pt x="6903" y="6577"/>
                  </a:lnTo>
                  <a:lnTo>
                    <a:pt x="5610" y="4429"/>
                  </a:lnTo>
                  <a:cubicBezTo>
                    <a:pt x="5610" y="4429"/>
                    <a:pt x="5232" y="2300"/>
                    <a:pt x="5033" y="1684"/>
                  </a:cubicBezTo>
                  <a:cubicBezTo>
                    <a:pt x="4735" y="696"/>
                    <a:pt x="4598" y="499"/>
                    <a:pt x="4494" y="499"/>
                  </a:cubicBezTo>
                  <a:cubicBezTo>
                    <a:pt x="4467" y="499"/>
                    <a:pt x="4442" y="513"/>
                    <a:pt x="4416" y="530"/>
                  </a:cubicBezTo>
                  <a:cubicBezTo>
                    <a:pt x="4066" y="696"/>
                    <a:pt x="4845" y="2454"/>
                    <a:pt x="4610" y="2454"/>
                  </a:cubicBezTo>
                  <a:cubicBezTo>
                    <a:pt x="4592" y="2454"/>
                    <a:pt x="4567" y="2443"/>
                    <a:pt x="4536" y="2420"/>
                  </a:cubicBezTo>
                  <a:cubicBezTo>
                    <a:pt x="4097" y="2115"/>
                    <a:pt x="3695" y="0"/>
                    <a:pt x="3330"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4218894" y="2175066"/>
              <a:ext cx="455467" cy="693475"/>
            </a:xfrm>
            <a:custGeom>
              <a:avLst/>
              <a:gdLst/>
              <a:ahLst/>
              <a:cxnLst/>
              <a:rect l="l" t="t" r="r" b="b"/>
              <a:pathLst>
                <a:path w="11459" h="17447" extrusionOk="0">
                  <a:moveTo>
                    <a:pt x="4576" y="0"/>
                  </a:moveTo>
                  <a:lnTo>
                    <a:pt x="1" y="80"/>
                  </a:lnTo>
                  <a:lnTo>
                    <a:pt x="5411" y="14283"/>
                  </a:lnTo>
                  <a:cubicBezTo>
                    <a:pt x="5471" y="14482"/>
                    <a:pt x="5551" y="14701"/>
                    <a:pt x="5610" y="14979"/>
                  </a:cubicBezTo>
                  <a:cubicBezTo>
                    <a:pt x="5670" y="15198"/>
                    <a:pt x="5690" y="15457"/>
                    <a:pt x="5670" y="15676"/>
                  </a:cubicBezTo>
                  <a:cubicBezTo>
                    <a:pt x="5650" y="15954"/>
                    <a:pt x="5570" y="16352"/>
                    <a:pt x="5491" y="16551"/>
                  </a:cubicBezTo>
                  <a:cubicBezTo>
                    <a:pt x="5390" y="16754"/>
                    <a:pt x="5546" y="16971"/>
                    <a:pt x="5742" y="16971"/>
                  </a:cubicBezTo>
                  <a:cubicBezTo>
                    <a:pt x="5777" y="16971"/>
                    <a:pt x="5813" y="16964"/>
                    <a:pt x="5849" y="16949"/>
                  </a:cubicBezTo>
                  <a:cubicBezTo>
                    <a:pt x="6068" y="16829"/>
                    <a:pt x="6386" y="16173"/>
                    <a:pt x="6406" y="15298"/>
                  </a:cubicBezTo>
                  <a:cubicBezTo>
                    <a:pt x="6417" y="15056"/>
                    <a:pt x="6488" y="14963"/>
                    <a:pt x="6592" y="14963"/>
                  </a:cubicBezTo>
                  <a:cubicBezTo>
                    <a:pt x="6866" y="14963"/>
                    <a:pt x="7363" y="15606"/>
                    <a:pt x="7580" y="15894"/>
                  </a:cubicBezTo>
                  <a:cubicBezTo>
                    <a:pt x="7898" y="16292"/>
                    <a:pt x="8932" y="17446"/>
                    <a:pt x="9131" y="17446"/>
                  </a:cubicBezTo>
                  <a:cubicBezTo>
                    <a:pt x="9430" y="17446"/>
                    <a:pt x="9469" y="17128"/>
                    <a:pt x="9151" y="16750"/>
                  </a:cubicBezTo>
                  <a:cubicBezTo>
                    <a:pt x="8833" y="16372"/>
                    <a:pt x="7938" y="15158"/>
                    <a:pt x="8157" y="14999"/>
                  </a:cubicBezTo>
                  <a:cubicBezTo>
                    <a:pt x="8163" y="14995"/>
                    <a:pt x="8172" y="14992"/>
                    <a:pt x="8181" y="14992"/>
                  </a:cubicBezTo>
                  <a:cubicBezTo>
                    <a:pt x="8461" y="14992"/>
                    <a:pt x="9947" y="16849"/>
                    <a:pt x="9947" y="16849"/>
                  </a:cubicBezTo>
                  <a:cubicBezTo>
                    <a:pt x="9947" y="16849"/>
                    <a:pt x="10144" y="17188"/>
                    <a:pt x="10349" y="17188"/>
                  </a:cubicBezTo>
                  <a:cubicBezTo>
                    <a:pt x="10388" y="17188"/>
                    <a:pt x="10426" y="17176"/>
                    <a:pt x="10464" y="17148"/>
                  </a:cubicBezTo>
                  <a:cubicBezTo>
                    <a:pt x="10922" y="16829"/>
                    <a:pt x="9072" y="14840"/>
                    <a:pt x="8893" y="14641"/>
                  </a:cubicBezTo>
                  <a:cubicBezTo>
                    <a:pt x="8803" y="14536"/>
                    <a:pt x="8905" y="14420"/>
                    <a:pt x="9020" y="14420"/>
                  </a:cubicBezTo>
                  <a:cubicBezTo>
                    <a:pt x="9058" y="14420"/>
                    <a:pt x="9097" y="14433"/>
                    <a:pt x="9131" y="14462"/>
                  </a:cubicBezTo>
                  <a:cubicBezTo>
                    <a:pt x="9241" y="14591"/>
                    <a:pt x="10452" y="16209"/>
                    <a:pt x="10998" y="16209"/>
                  </a:cubicBezTo>
                  <a:cubicBezTo>
                    <a:pt x="11044" y="16209"/>
                    <a:pt x="11085" y="16198"/>
                    <a:pt x="11121" y="16173"/>
                  </a:cubicBezTo>
                  <a:cubicBezTo>
                    <a:pt x="11459" y="15914"/>
                    <a:pt x="9629" y="14502"/>
                    <a:pt x="9549" y="13965"/>
                  </a:cubicBezTo>
                  <a:cubicBezTo>
                    <a:pt x="9538" y="13888"/>
                    <a:pt x="9555" y="13856"/>
                    <a:pt x="9592" y="13856"/>
                  </a:cubicBezTo>
                  <a:cubicBezTo>
                    <a:pt x="9808" y="13856"/>
                    <a:pt x="10722" y="14946"/>
                    <a:pt x="11080" y="14946"/>
                  </a:cubicBezTo>
                  <a:cubicBezTo>
                    <a:pt x="11112" y="14946"/>
                    <a:pt x="11138" y="14937"/>
                    <a:pt x="11160" y="14920"/>
                  </a:cubicBezTo>
                  <a:cubicBezTo>
                    <a:pt x="11280" y="14840"/>
                    <a:pt x="11359" y="14761"/>
                    <a:pt x="10444" y="13865"/>
                  </a:cubicBezTo>
                  <a:cubicBezTo>
                    <a:pt x="9987" y="13408"/>
                    <a:pt x="8256" y="12095"/>
                    <a:pt x="8256" y="12095"/>
                  </a:cubicBezTo>
                  <a:lnTo>
                    <a:pt x="4576"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3369656" y="1347173"/>
              <a:ext cx="502925" cy="466556"/>
            </a:xfrm>
            <a:custGeom>
              <a:avLst/>
              <a:gdLst/>
              <a:ahLst/>
              <a:cxnLst/>
              <a:rect l="l" t="t" r="r" b="b"/>
              <a:pathLst>
                <a:path w="12653" h="11738" extrusionOk="0">
                  <a:moveTo>
                    <a:pt x="3243" y="0"/>
                  </a:moveTo>
                  <a:lnTo>
                    <a:pt x="1" y="4337"/>
                  </a:lnTo>
                  <a:cubicBezTo>
                    <a:pt x="1" y="4337"/>
                    <a:pt x="8191" y="11738"/>
                    <a:pt x="8413" y="11738"/>
                  </a:cubicBezTo>
                  <a:cubicBezTo>
                    <a:pt x="8414" y="11738"/>
                    <a:pt x="8415" y="11737"/>
                    <a:pt x="8415" y="11737"/>
                  </a:cubicBezTo>
                  <a:cubicBezTo>
                    <a:pt x="8555" y="11717"/>
                    <a:pt x="12653" y="6466"/>
                    <a:pt x="12653" y="6466"/>
                  </a:cubicBezTo>
                  <a:cubicBezTo>
                    <a:pt x="12653" y="6466"/>
                    <a:pt x="11161" y="5889"/>
                    <a:pt x="10464" y="5491"/>
                  </a:cubicBezTo>
                  <a:lnTo>
                    <a:pt x="3243"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3663004" y="1603355"/>
              <a:ext cx="592277" cy="716409"/>
            </a:xfrm>
            <a:custGeom>
              <a:avLst/>
              <a:gdLst/>
              <a:ahLst/>
              <a:cxnLst/>
              <a:rect l="l" t="t" r="r" b="b"/>
              <a:pathLst>
                <a:path w="14901" h="18024" extrusionOk="0">
                  <a:moveTo>
                    <a:pt x="5830" y="1"/>
                  </a:moveTo>
                  <a:lnTo>
                    <a:pt x="5273" y="21"/>
                  </a:lnTo>
                  <a:cubicBezTo>
                    <a:pt x="3681" y="80"/>
                    <a:pt x="2328" y="1115"/>
                    <a:pt x="1831" y="2607"/>
                  </a:cubicBezTo>
                  <a:cubicBezTo>
                    <a:pt x="1274" y="4278"/>
                    <a:pt x="1294" y="4815"/>
                    <a:pt x="936" y="6048"/>
                  </a:cubicBezTo>
                  <a:cubicBezTo>
                    <a:pt x="1" y="8992"/>
                    <a:pt x="1652" y="12613"/>
                    <a:pt x="1652" y="12613"/>
                  </a:cubicBezTo>
                  <a:lnTo>
                    <a:pt x="1075" y="17825"/>
                  </a:lnTo>
                  <a:lnTo>
                    <a:pt x="12255" y="18023"/>
                  </a:lnTo>
                  <a:lnTo>
                    <a:pt x="12812" y="11737"/>
                  </a:lnTo>
                  <a:lnTo>
                    <a:pt x="14901" y="2308"/>
                  </a:lnTo>
                  <a:cubicBezTo>
                    <a:pt x="14901" y="2308"/>
                    <a:pt x="14443" y="299"/>
                    <a:pt x="12673" y="120"/>
                  </a:cubicBezTo>
                  <a:cubicBezTo>
                    <a:pt x="11738" y="80"/>
                    <a:pt x="5830" y="1"/>
                    <a:pt x="5830"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4095553" y="1615995"/>
              <a:ext cx="317106" cy="620737"/>
            </a:xfrm>
            <a:custGeom>
              <a:avLst/>
              <a:gdLst/>
              <a:ahLst/>
              <a:cxnLst/>
              <a:rect l="l" t="t" r="r" b="b"/>
              <a:pathLst>
                <a:path w="7978" h="15617" extrusionOk="0">
                  <a:moveTo>
                    <a:pt x="2109" y="1"/>
                  </a:moveTo>
                  <a:cubicBezTo>
                    <a:pt x="537" y="160"/>
                    <a:pt x="120" y="1572"/>
                    <a:pt x="40" y="2686"/>
                  </a:cubicBezTo>
                  <a:cubicBezTo>
                    <a:pt x="0" y="3343"/>
                    <a:pt x="100" y="3980"/>
                    <a:pt x="279" y="4596"/>
                  </a:cubicBezTo>
                  <a:lnTo>
                    <a:pt x="2944" y="15617"/>
                  </a:lnTo>
                  <a:lnTo>
                    <a:pt x="7977" y="14105"/>
                  </a:lnTo>
                  <a:cubicBezTo>
                    <a:pt x="7977" y="14105"/>
                    <a:pt x="6366" y="6088"/>
                    <a:pt x="5570" y="3045"/>
                  </a:cubicBezTo>
                  <a:cubicBezTo>
                    <a:pt x="4735" y="1"/>
                    <a:pt x="2109" y="1"/>
                    <a:pt x="2109" y="1"/>
                  </a:cubicBez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3863061" y="1541705"/>
              <a:ext cx="253072" cy="101237"/>
            </a:xfrm>
            <a:custGeom>
              <a:avLst/>
              <a:gdLst/>
              <a:ahLst/>
              <a:cxnLst/>
              <a:rect l="l" t="t" r="r" b="b"/>
              <a:pathLst>
                <a:path w="6367" h="2547" extrusionOk="0">
                  <a:moveTo>
                    <a:pt x="896" y="0"/>
                  </a:moveTo>
                  <a:lnTo>
                    <a:pt x="1" y="1691"/>
                  </a:lnTo>
                  <a:lnTo>
                    <a:pt x="2269" y="2546"/>
                  </a:lnTo>
                  <a:lnTo>
                    <a:pt x="6366" y="2089"/>
                  </a:lnTo>
                  <a:lnTo>
                    <a:pt x="6366" y="0"/>
                  </a:lnTo>
                  <a:lnTo>
                    <a:pt x="2865" y="855"/>
                  </a:lnTo>
                  <a:lnTo>
                    <a:pt x="2388" y="1591"/>
                  </a:lnTo>
                  <a:lnTo>
                    <a:pt x="2388" y="855"/>
                  </a:lnTo>
                  <a:lnTo>
                    <a:pt x="896"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3689119" y="1711592"/>
              <a:ext cx="64073" cy="389963"/>
            </a:xfrm>
            <a:custGeom>
              <a:avLst/>
              <a:gdLst/>
              <a:ahLst/>
              <a:cxnLst/>
              <a:rect l="l" t="t" r="r" b="b"/>
              <a:pathLst>
                <a:path w="1612" h="9811" extrusionOk="0">
                  <a:moveTo>
                    <a:pt x="1611" y="1"/>
                  </a:moveTo>
                  <a:cubicBezTo>
                    <a:pt x="1603" y="1"/>
                    <a:pt x="1544" y="121"/>
                    <a:pt x="1433" y="361"/>
                  </a:cubicBezTo>
                  <a:cubicBezTo>
                    <a:pt x="1572" y="142"/>
                    <a:pt x="1612" y="3"/>
                    <a:pt x="1612" y="3"/>
                  </a:cubicBezTo>
                  <a:cubicBezTo>
                    <a:pt x="1612" y="2"/>
                    <a:pt x="1611" y="1"/>
                    <a:pt x="1611" y="1"/>
                  </a:cubicBezTo>
                  <a:close/>
                  <a:moveTo>
                    <a:pt x="1433" y="361"/>
                  </a:moveTo>
                  <a:lnTo>
                    <a:pt x="1433" y="361"/>
                  </a:lnTo>
                  <a:cubicBezTo>
                    <a:pt x="1373" y="461"/>
                    <a:pt x="1274" y="580"/>
                    <a:pt x="1194" y="759"/>
                  </a:cubicBezTo>
                  <a:cubicBezTo>
                    <a:pt x="1114" y="938"/>
                    <a:pt x="1015" y="1097"/>
                    <a:pt x="915" y="1336"/>
                  </a:cubicBezTo>
                  <a:cubicBezTo>
                    <a:pt x="816" y="1535"/>
                    <a:pt x="717" y="1773"/>
                    <a:pt x="617" y="2032"/>
                  </a:cubicBezTo>
                  <a:cubicBezTo>
                    <a:pt x="518" y="2271"/>
                    <a:pt x="458" y="2549"/>
                    <a:pt x="358" y="2848"/>
                  </a:cubicBezTo>
                  <a:cubicBezTo>
                    <a:pt x="199" y="3444"/>
                    <a:pt x="80" y="4081"/>
                    <a:pt x="20" y="4797"/>
                  </a:cubicBezTo>
                  <a:cubicBezTo>
                    <a:pt x="0" y="5493"/>
                    <a:pt x="20" y="6170"/>
                    <a:pt x="100" y="6786"/>
                  </a:cubicBezTo>
                  <a:cubicBezTo>
                    <a:pt x="140" y="7125"/>
                    <a:pt x="179" y="7383"/>
                    <a:pt x="239" y="7662"/>
                  </a:cubicBezTo>
                  <a:cubicBezTo>
                    <a:pt x="299" y="7940"/>
                    <a:pt x="378" y="8179"/>
                    <a:pt x="438" y="8418"/>
                  </a:cubicBezTo>
                  <a:cubicBezTo>
                    <a:pt x="498" y="8636"/>
                    <a:pt x="577" y="8835"/>
                    <a:pt x="637" y="9014"/>
                  </a:cubicBezTo>
                  <a:cubicBezTo>
                    <a:pt x="697" y="9174"/>
                    <a:pt x="776" y="9333"/>
                    <a:pt x="816" y="9452"/>
                  </a:cubicBezTo>
                  <a:cubicBezTo>
                    <a:pt x="915" y="9671"/>
                    <a:pt x="995" y="9810"/>
                    <a:pt x="995" y="9810"/>
                  </a:cubicBezTo>
                  <a:lnTo>
                    <a:pt x="856" y="9432"/>
                  </a:lnTo>
                  <a:cubicBezTo>
                    <a:pt x="796" y="9313"/>
                    <a:pt x="717" y="9154"/>
                    <a:pt x="677" y="8975"/>
                  </a:cubicBezTo>
                  <a:cubicBezTo>
                    <a:pt x="597" y="8815"/>
                    <a:pt x="518" y="8617"/>
                    <a:pt x="478" y="8378"/>
                  </a:cubicBezTo>
                  <a:cubicBezTo>
                    <a:pt x="418" y="8179"/>
                    <a:pt x="358" y="7940"/>
                    <a:pt x="299" y="7662"/>
                  </a:cubicBezTo>
                  <a:cubicBezTo>
                    <a:pt x="219" y="7423"/>
                    <a:pt x="199" y="7125"/>
                    <a:pt x="160" y="6826"/>
                  </a:cubicBezTo>
                  <a:cubicBezTo>
                    <a:pt x="100" y="6190"/>
                    <a:pt x="60" y="5533"/>
                    <a:pt x="100" y="4837"/>
                  </a:cubicBezTo>
                  <a:cubicBezTo>
                    <a:pt x="160" y="4121"/>
                    <a:pt x="279" y="3464"/>
                    <a:pt x="418" y="2868"/>
                  </a:cubicBezTo>
                  <a:cubicBezTo>
                    <a:pt x="498" y="2569"/>
                    <a:pt x="577" y="2291"/>
                    <a:pt x="677" y="2052"/>
                  </a:cubicBezTo>
                  <a:cubicBezTo>
                    <a:pt x="736" y="1793"/>
                    <a:pt x="836" y="1575"/>
                    <a:pt x="935" y="1356"/>
                  </a:cubicBezTo>
                  <a:cubicBezTo>
                    <a:pt x="1035" y="1137"/>
                    <a:pt x="1134" y="958"/>
                    <a:pt x="1214" y="779"/>
                  </a:cubicBezTo>
                  <a:cubicBezTo>
                    <a:pt x="1293" y="600"/>
                    <a:pt x="1373" y="461"/>
                    <a:pt x="1433" y="36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3871766" y="1570960"/>
              <a:ext cx="75957" cy="79892"/>
            </a:xfrm>
            <a:custGeom>
              <a:avLst/>
              <a:gdLst/>
              <a:ahLst/>
              <a:cxnLst/>
              <a:rect l="l" t="t" r="r" b="b"/>
              <a:pathLst>
                <a:path w="1911" h="2010" extrusionOk="0">
                  <a:moveTo>
                    <a:pt x="1890" y="0"/>
                  </a:moveTo>
                  <a:cubicBezTo>
                    <a:pt x="1871" y="0"/>
                    <a:pt x="1791" y="159"/>
                    <a:pt x="1672" y="438"/>
                  </a:cubicBezTo>
                  <a:cubicBezTo>
                    <a:pt x="1552" y="736"/>
                    <a:pt x="1393" y="1154"/>
                    <a:pt x="1234" y="1631"/>
                  </a:cubicBezTo>
                  <a:lnTo>
                    <a:pt x="1178" y="1784"/>
                  </a:lnTo>
                  <a:lnTo>
                    <a:pt x="1178" y="1784"/>
                  </a:lnTo>
                  <a:cubicBezTo>
                    <a:pt x="495" y="1357"/>
                    <a:pt x="73" y="913"/>
                    <a:pt x="7" y="913"/>
                  </a:cubicBezTo>
                  <a:cubicBezTo>
                    <a:pt x="4" y="913"/>
                    <a:pt x="2" y="914"/>
                    <a:pt x="1" y="915"/>
                  </a:cubicBezTo>
                  <a:cubicBezTo>
                    <a:pt x="1" y="915"/>
                    <a:pt x="100" y="1054"/>
                    <a:pt x="299" y="1253"/>
                  </a:cubicBezTo>
                  <a:cubicBezTo>
                    <a:pt x="498" y="1452"/>
                    <a:pt x="836" y="1731"/>
                    <a:pt x="1194" y="1950"/>
                  </a:cubicBezTo>
                  <a:lnTo>
                    <a:pt x="1274" y="2009"/>
                  </a:lnTo>
                  <a:lnTo>
                    <a:pt x="1294" y="1930"/>
                  </a:lnTo>
                  <a:lnTo>
                    <a:pt x="1373" y="1711"/>
                  </a:lnTo>
                  <a:lnTo>
                    <a:pt x="1771" y="517"/>
                  </a:lnTo>
                  <a:cubicBezTo>
                    <a:pt x="1871" y="199"/>
                    <a:pt x="1910" y="0"/>
                    <a:pt x="18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3976147" y="1575690"/>
              <a:ext cx="85417" cy="86212"/>
            </a:xfrm>
            <a:custGeom>
              <a:avLst/>
              <a:gdLst/>
              <a:ahLst/>
              <a:cxnLst/>
              <a:rect l="l" t="t" r="r" b="b"/>
              <a:pathLst>
                <a:path w="2149" h="2169" extrusionOk="0">
                  <a:moveTo>
                    <a:pt x="0" y="0"/>
                  </a:moveTo>
                  <a:cubicBezTo>
                    <a:pt x="0" y="0"/>
                    <a:pt x="0" y="219"/>
                    <a:pt x="40" y="597"/>
                  </a:cubicBezTo>
                  <a:cubicBezTo>
                    <a:pt x="100" y="935"/>
                    <a:pt x="160" y="1473"/>
                    <a:pt x="239" y="2010"/>
                  </a:cubicBezTo>
                  <a:lnTo>
                    <a:pt x="239" y="2089"/>
                  </a:lnTo>
                  <a:lnTo>
                    <a:pt x="239" y="2169"/>
                  </a:lnTo>
                  <a:lnTo>
                    <a:pt x="319" y="2129"/>
                  </a:lnTo>
                  <a:cubicBezTo>
                    <a:pt x="836" y="1970"/>
                    <a:pt x="1313" y="1791"/>
                    <a:pt x="1632" y="1671"/>
                  </a:cubicBezTo>
                  <a:cubicBezTo>
                    <a:pt x="1950" y="1532"/>
                    <a:pt x="2149" y="1473"/>
                    <a:pt x="2149" y="1433"/>
                  </a:cubicBezTo>
                  <a:cubicBezTo>
                    <a:pt x="2149" y="1430"/>
                    <a:pt x="2145" y="1429"/>
                    <a:pt x="2138" y="1429"/>
                  </a:cubicBezTo>
                  <a:cubicBezTo>
                    <a:pt x="2091" y="1429"/>
                    <a:pt x="1887" y="1488"/>
                    <a:pt x="1592" y="1592"/>
                  </a:cubicBezTo>
                  <a:cubicBezTo>
                    <a:pt x="1270" y="1686"/>
                    <a:pt x="841" y="1817"/>
                    <a:pt x="338" y="1983"/>
                  </a:cubicBezTo>
                  <a:lnTo>
                    <a:pt x="338" y="1983"/>
                  </a:lnTo>
                  <a:cubicBezTo>
                    <a:pt x="259" y="1429"/>
                    <a:pt x="199" y="934"/>
                    <a:pt x="120" y="577"/>
                  </a:cubicBezTo>
                  <a:cubicBezTo>
                    <a:pt x="60" y="219"/>
                    <a:pt x="20" y="0"/>
                    <a:pt x="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4133513" y="2231946"/>
              <a:ext cx="25319" cy="79137"/>
            </a:xfrm>
            <a:custGeom>
              <a:avLst/>
              <a:gdLst/>
              <a:ahLst/>
              <a:cxnLst/>
              <a:rect l="l" t="t" r="r" b="b"/>
              <a:pathLst>
                <a:path w="637" h="1991" extrusionOk="0">
                  <a:moveTo>
                    <a:pt x="62" y="1"/>
                  </a:moveTo>
                  <a:cubicBezTo>
                    <a:pt x="61" y="1"/>
                    <a:pt x="60" y="1"/>
                    <a:pt x="60" y="1"/>
                  </a:cubicBezTo>
                  <a:cubicBezTo>
                    <a:pt x="0" y="1"/>
                    <a:pt x="279" y="399"/>
                    <a:pt x="418" y="976"/>
                  </a:cubicBezTo>
                  <a:cubicBezTo>
                    <a:pt x="517" y="1513"/>
                    <a:pt x="358" y="1991"/>
                    <a:pt x="418" y="1991"/>
                  </a:cubicBezTo>
                  <a:cubicBezTo>
                    <a:pt x="438" y="1991"/>
                    <a:pt x="637" y="1533"/>
                    <a:pt x="537" y="936"/>
                  </a:cubicBezTo>
                  <a:cubicBezTo>
                    <a:pt x="440" y="355"/>
                    <a:pt x="98" y="1"/>
                    <a:pt x="6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4195959" y="2106260"/>
              <a:ext cx="200089" cy="38277"/>
            </a:xfrm>
            <a:custGeom>
              <a:avLst/>
              <a:gdLst/>
              <a:ahLst/>
              <a:cxnLst/>
              <a:rect l="l" t="t" r="r" b="b"/>
              <a:pathLst>
                <a:path w="5034" h="963" extrusionOk="0">
                  <a:moveTo>
                    <a:pt x="5033" y="0"/>
                  </a:moveTo>
                  <a:cubicBezTo>
                    <a:pt x="4994" y="0"/>
                    <a:pt x="4735" y="60"/>
                    <a:pt x="4278" y="120"/>
                  </a:cubicBezTo>
                  <a:cubicBezTo>
                    <a:pt x="3840" y="219"/>
                    <a:pt x="3203" y="359"/>
                    <a:pt x="2507" y="478"/>
                  </a:cubicBezTo>
                  <a:cubicBezTo>
                    <a:pt x="1851" y="617"/>
                    <a:pt x="1194" y="717"/>
                    <a:pt x="757" y="796"/>
                  </a:cubicBezTo>
                  <a:cubicBezTo>
                    <a:pt x="279" y="876"/>
                    <a:pt x="1" y="916"/>
                    <a:pt x="1" y="955"/>
                  </a:cubicBezTo>
                  <a:cubicBezTo>
                    <a:pt x="1" y="960"/>
                    <a:pt x="19" y="963"/>
                    <a:pt x="54" y="963"/>
                  </a:cubicBezTo>
                  <a:cubicBezTo>
                    <a:pt x="160" y="963"/>
                    <a:pt x="413" y="940"/>
                    <a:pt x="757" y="896"/>
                  </a:cubicBezTo>
                  <a:cubicBezTo>
                    <a:pt x="1234" y="856"/>
                    <a:pt x="1851" y="756"/>
                    <a:pt x="2547" y="617"/>
                  </a:cubicBezTo>
                  <a:cubicBezTo>
                    <a:pt x="3243" y="478"/>
                    <a:pt x="3860" y="359"/>
                    <a:pt x="4297" y="219"/>
                  </a:cubicBezTo>
                  <a:cubicBezTo>
                    <a:pt x="4755" y="100"/>
                    <a:pt x="5033" y="20"/>
                    <a:pt x="50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4167499" y="1985661"/>
              <a:ext cx="205614" cy="55925"/>
            </a:xfrm>
            <a:custGeom>
              <a:avLst/>
              <a:gdLst/>
              <a:ahLst/>
              <a:cxnLst/>
              <a:rect l="l" t="t" r="r" b="b"/>
              <a:pathLst>
                <a:path w="5173" h="1407" extrusionOk="0">
                  <a:moveTo>
                    <a:pt x="5138" y="0"/>
                  </a:moveTo>
                  <a:cubicBezTo>
                    <a:pt x="5048" y="0"/>
                    <a:pt x="4790" y="72"/>
                    <a:pt x="4397" y="170"/>
                  </a:cubicBezTo>
                  <a:cubicBezTo>
                    <a:pt x="3939" y="309"/>
                    <a:pt x="3283" y="448"/>
                    <a:pt x="2567" y="627"/>
                  </a:cubicBezTo>
                  <a:cubicBezTo>
                    <a:pt x="1870" y="806"/>
                    <a:pt x="1214" y="966"/>
                    <a:pt x="756" y="1125"/>
                  </a:cubicBezTo>
                  <a:cubicBezTo>
                    <a:pt x="279" y="1264"/>
                    <a:pt x="0" y="1363"/>
                    <a:pt x="0" y="1403"/>
                  </a:cubicBezTo>
                  <a:cubicBezTo>
                    <a:pt x="3" y="1405"/>
                    <a:pt x="7" y="1406"/>
                    <a:pt x="15" y="1406"/>
                  </a:cubicBezTo>
                  <a:cubicBezTo>
                    <a:pt x="80" y="1406"/>
                    <a:pt x="348" y="1331"/>
                    <a:pt x="776" y="1224"/>
                  </a:cubicBezTo>
                  <a:cubicBezTo>
                    <a:pt x="1254" y="1105"/>
                    <a:pt x="1890" y="946"/>
                    <a:pt x="2606" y="767"/>
                  </a:cubicBezTo>
                  <a:cubicBezTo>
                    <a:pt x="3303" y="608"/>
                    <a:pt x="3959" y="429"/>
                    <a:pt x="4437" y="269"/>
                  </a:cubicBezTo>
                  <a:cubicBezTo>
                    <a:pt x="4894" y="130"/>
                    <a:pt x="5173" y="31"/>
                    <a:pt x="5173" y="11"/>
                  </a:cubicBezTo>
                  <a:cubicBezTo>
                    <a:pt x="5169" y="4"/>
                    <a:pt x="5157" y="0"/>
                    <a:pt x="51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4144564" y="1937048"/>
              <a:ext cx="68048" cy="299696"/>
            </a:xfrm>
            <a:custGeom>
              <a:avLst/>
              <a:gdLst/>
              <a:ahLst/>
              <a:cxnLst/>
              <a:rect l="l" t="t" r="r" b="b"/>
              <a:pathLst>
                <a:path w="1712" h="7540" extrusionOk="0">
                  <a:moveTo>
                    <a:pt x="1" y="0"/>
                  </a:moveTo>
                  <a:cubicBezTo>
                    <a:pt x="1" y="1"/>
                    <a:pt x="40" y="100"/>
                    <a:pt x="60" y="299"/>
                  </a:cubicBezTo>
                  <a:cubicBezTo>
                    <a:pt x="100" y="518"/>
                    <a:pt x="160" y="796"/>
                    <a:pt x="219" y="1114"/>
                  </a:cubicBezTo>
                  <a:cubicBezTo>
                    <a:pt x="359" y="1791"/>
                    <a:pt x="577" y="2746"/>
                    <a:pt x="796" y="3780"/>
                  </a:cubicBezTo>
                  <a:cubicBezTo>
                    <a:pt x="1055" y="4834"/>
                    <a:pt x="1254" y="5769"/>
                    <a:pt x="1413" y="6446"/>
                  </a:cubicBezTo>
                  <a:cubicBezTo>
                    <a:pt x="1493" y="6764"/>
                    <a:pt x="1572" y="7023"/>
                    <a:pt x="1612" y="7241"/>
                  </a:cubicBezTo>
                  <a:cubicBezTo>
                    <a:pt x="1672" y="7440"/>
                    <a:pt x="1711" y="7540"/>
                    <a:pt x="1711" y="7540"/>
                  </a:cubicBezTo>
                  <a:cubicBezTo>
                    <a:pt x="1711" y="7540"/>
                    <a:pt x="1711" y="7440"/>
                    <a:pt x="1672" y="7241"/>
                  </a:cubicBezTo>
                  <a:cubicBezTo>
                    <a:pt x="1612" y="7023"/>
                    <a:pt x="1572" y="6744"/>
                    <a:pt x="1493" y="6426"/>
                  </a:cubicBezTo>
                  <a:cubicBezTo>
                    <a:pt x="1373" y="5749"/>
                    <a:pt x="1154" y="4814"/>
                    <a:pt x="916" y="3760"/>
                  </a:cubicBezTo>
                  <a:cubicBezTo>
                    <a:pt x="677" y="2706"/>
                    <a:pt x="478" y="1771"/>
                    <a:pt x="299" y="1095"/>
                  </a:cubicBezTo>
                  <a:cubicBezTo>
                    <a:pt x="219" y="776"/>
                    <a:pt x="160" y="518"/>
                    <a:pt x="100" y="299"/>
                  </a:cubicBezTo>
                  <a:cubicBezTo>
                    <a:pt x="60" y="100"/>
                    <a:pt x="1" y="1"/>
                    <a:pt x="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3697029" y="1873649"/>
              <a:ext cx="665015" cy="18562"/>
            </a:xfrm>
            <a:custGeom>
              <a:avLst/>
              <a:gdLst/>
              <a:ahLst/>
              <a:cxnLst/>
              <a:rect l="l" t="t" r="r" b="b"/>
              <a:pathLst>
                <a:path w="16731" h="467" extrusionOk="0">
                  <a:moveTo>
                    <a:pt x="176" y="0"/>
                  </a:moveTo>
                  <a:cubicBezTo>
                    <a:pt x="61" y="0"/>
                    <a:pt x="0" y="1"/>
                    <a:pt x="0" y="4"/>
                  </a:cubicBezTo>
                  <a:cubicBezTo>
                    <a:pt x="0" y="64"/>
                    <a:pt x="3720" y="183"/>
                    <a:pt x="8355" y="302"/>
                  </a:cubicBezTo>
                  <a:cubicBezTo>
                    <a:pt x="12240" y="420"/>
                    <a:pt x="15518" y="466"/>
                    <a:pt x="16459" y="466"/>
                  </a:cubicBezTo>
                  <a:cubicBezTo>
                    <a:pt x="16636" y="466"/>
                    <a:pt x="16730" y="465"/>
                    <a:pt x="16730" y="462"/>
                  </a:cubicBezTo>
                  <a:cubicBezTo>
                    <a:pt x="16730" y="442"/>
                    <a:pt x="12970" y="302"/>
                    <a:pt x="8375" y="163"/>
                  </a:cubicBezTo>
                  <a:cubicBezTo>
                    <a:pt x="4346" y="59"/>
                    <a:pt x="969" y="0"/>
                    <a:pt x="1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3739720" y="1721966"/>
              <a:ext cx="570933" cy="17767"/>
            </a:xfrm>
            <a:custGeom>
              <a:avLst/>
              <a:gdLst/>
              <a:ahLst/>
              <a:cxnLst/>
              <a:rect l="l" t="t" r="r" b="b"/>
              <a:pathLst>
                <a:path w="14364" h="447" extrusionOk="0">
                  <a:moveTo>
                    <a:pt x="13786" y="1"/>
                  </a:moveTo>
                  <a:cubicBezTo>
                    <a:pt x="13388" y="20"/>
                    <a:pt x="12891" y="40"/>
                    <a:pt x="12254" y="60"/>
                  </a:cubicBezTo>
                  <a:cubicBezTo>
                    <a:pt x="10961" y="120"/>
                    <a:pt x="9171" y="200"/>
                    <a:pt x="7182" y="239"/>
                  </a:cubicBezTo>
                  <a:cubicBezTo>
                    <a:pt x="5193" y="299"/>
                    <a:pt x="3402" y="319"/>
                    <a:pt x="2109" y="339"/>
                  </a:cubicBezTo>
                  <a:cubicBezTo>
                    <a:pt x="1453" y="379"/>
                    <a:pt x="936" y="379"/>
                    <a:pt x="558" y="379"/>
                  </a:cubicBezTo>
                  <a:lnTo>
                    <a:pt x="1" y="379"/>
                  </a:lnTo>
                  <a:cubicBezTo>
                    <a:pt x="1" y="398"/>
                    <a:pt x="40" y="398"/>
                    <a:pt x="140" y="398"/>
                  </a:cubicBezTo>
                  <a:cubicBezTo>
                    <a:pt x="259" y="418"/>
                    <a:pt x="398" y="418"/>
                    <a:pt x="558" y="418"/>
                  </a:cubicBezTo>
                  <a:cubicBezTo>
                    <a:pt x="936" y="438"/>
                    <a:pt x="1453" y="438"/>
                    <a:pt x="2109" y="438"/>
                  </a:cubicBezTo>
                  <a:cubicBezTo>
                    <a:pt x="2456" y="444"/>
                    <a:pt x="2838" y="446"/>
                    <a:pt x="3250" y="446"/>
                  </a:cubicBezTo>
                  <a:cubicBezTo>
                    <a:pt x="4376" y="446"/>
                    <a:pt x="5726" y="428"/>
                    <a:pt x="7182" y="398"/>
                  </a:cubicBezTo>
                  <a:cubicBezTo>
                    <a:pt x="9171" y="339"/>
                    <a:pt x="10961" y="239"/>
                    <a:pt x="12254" y="180"/>
                  </a:cubicBezTo>
                  <a:cubicBezTo>
                    <a:pt x="12891" y="140"/>
                    <a:pt x="13428" y="100"/>
                    <a:pt x="13786" y="80"/>
                  </a:cubicBezTo>
                  <a:cubicBezTo>
                    <a:pt x="13965" y="80"/>
                    <a:pt x="14124" y="40"/>
                    <a:pt x="14224" y="40"/>
                  </a:cubicBezTo>
                  <a:cubicBezTo>
                    <a:pt x="14323" y="20"/>
                    <a:pt x="14363" y="20"/>
                    <a:pt x="14363" y="20"/>
                  </a:cubicBezTo>
                  <a:cubicBezTo>
                    <a:pt x="14363" y="20"/>
                    <a:pt x="14323" y="20"/>
                    <a:pt x="142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3598174" y="1551960"/>
              <a:ext cx="158195" cy="178745"/>
            </a:xfrm>
            <a:custGeom>
              <a:avLst/>
              <a:gdLst/>
              <a:ahLst/>
              <a:cxnLst/>
              <a:rect l="l" t="t" r="r" b="b"/>
              <a:pathLst>
                <a:path w="3980" h="4497" extrusionOk="0">
                  <a:moveTo>
                    <a:pt x="3958" y="0"/>
                  </a:moveTo>
                  <a:cubicBezTo>
                    <a:pt x="3902" y="0"/>
                    <a:pt x="2994" y="988"/>
                    <a:pt x="1930" y="2209"/>
                  </a:cubicBezTo>
                  <a:cubicBezTo>
                    <a:pt x="836" y="3462"/>
                    <a:pt x="1" y="4477"/>
                    <a:pt x="21" y="4496"/>
                  </a:cubicBezTo>
                  <a:cubicBezTo>
                    <a:pt x="21" y="4497"/>
                    <a:pt x="21" y="4497"/>
                    <a:pt x="21" y="4497"/>
                  </a:cubicBezTo>
                  <a:cubicBezTo>
                    <a:pt x="58" y="4497"/>
                    <a:pt x="946" y="3510"/>
                    <a:pt x="2030" y="2288"/>
                  </a:cubicBezTo>
                  <a:cubicBezTo>
                    <a:pt x="3124" y="1035"/>
                    <a:pt x="3979" y="21"/>
                    <a:pt x="3959" y="1"/>
                  </a:cubicBezTo>
                  <a:cubicBezTo>
                    <a:pt x="3959" y="0"/>
                    <a:pt x="3959" y="0"/>
                    <a:pt x="39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4"/>
            <p:cNvSpPr/>
            <p:nvPr/>
          </p:nvSpPr>
          <p:spPr>
            <a:xfrm>
              <a:off x="3704144" y="2033320"/>
              <a:ext cx="452287" cy="44557"/>
            </a:xfrm>
            <a:custGeom>
              <a:avLst/>
              <a:gdLst/>
              <a:ahLst/>
              <a:cxnLst/>
              <a:rect l="l" t="t" r="r" b="b"/>
              <a:pathLst>
                <a:path w="11379" h="1121" extrusionOk="0">
                  <a:moveTo>
                    <a:pt x="41" y="1"/>
                  </a:moveTo>
                  <a:cubicBezTo>
                    <a:pt x="14" y="1"/>
                    <a:pt x="0" y="2"/>
                    <a:pt x="0" y="5"/>
                  </a:cubicBezTo>
                  <a:cubicBezTo>
                    <a:pt x="0" y="25"/>
                    <a:pt x="2527" y="304"/>
                    <a:pt x="5690" y="622"/>
                  </a:cubicBezTo>
                  <a:cubicBezTo>
                    <a:pt x="8681" y="908"/>
                    <a:pt x="11161" y="1121"/>
                    <a:pt x="11365" y="1121"/>
                  </a:cubicBezTo>
                  <a:cubicBezTo>
                    <a:pt x="11374" y="1121"/>
                    <a:pt x="11379" y="1120"/>
                    <a:pt x="11379" y="1119"/>
                  </a:cubicBezTo>
                  <a:cubicBezTo>
                    <a:pt x="11379" y="1060"/>
                    <a:pt x="8853" y="801"/>
                    <a:pt x="5690" y="503"/>
                  </a:cubicBezTo>
                  <a:cubicBezTo>
                    <a:pt x="2778" y="226"/>
                    <a:pt x="378"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3720760" y="2204003"/>
              <a:ext cx="440442" cy="10493"/>
            </a:xfrm>
            <a:custGeom>
              <a:avLst/>
              <a:gdLst/>
              <a:ahLst/>
              <a:cxnLst/>
              <a:rect l="l" t="t" r="r" b="b"/>
              <a:pathLst>
                <a:path w="11081" h="264" extrusionOk="0">
                  <a:moveTo>
                    <a:pt x="519" y="0"/>
                  </a:moveTo>
                  <a:cubicBezTo>
                    <a:pt x="199" y="0"/>
                    <a:pt x="20" y="3"/>
                    <a:pt x="20" y="8"/>
                  </a:cubicBezTo>
                  <a:cubicBezTo>
                    <a:pt x="0" y="48"/>
                    <a:pt x="2487" y="128"/>
                    <a:pt x="5550" y="207"/>
                  </a:cubicBezTo>
                  <a:cubicBezTo>
                    <a:pt x="7702" y="235"/>
                    <a:pt x="9576" y="263"/>
                    <a:pt x="10489" y="263"/>
                  </a:cubicBezTo>
                  <a:cubicBezTo>
                    <a:pt x="10867" y="263"/>
                    <a:pt x="11080" y="259"/>
                    <a:pt x="11080" y="247"/>
                  </a:cubicBezTo>
                  <a:cubicBezTo>
                    <a:pt x="11080" y="227"/>
                    <a:pt x="8634" y="128"/>
                    <a:pt x="5570" y="48"/>
                  </a:cubicBezTo>
                  <a:cubicBezTo>
                    <a:pt x="3327" y="19"/>
                    <a:pt x="1394"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4"/>
            <p:cNvSpPr/>
            <p:nvPr/>
          </p:nvSpPr>
          <p:spPr>
            <a:xfrm>
              <a:off x="3863061" y="1601765"/>
              <a:ext cx="98097" cy="709294"/>
            </a:xfrm>
            <a:custGeom>
              <a:avLst/>
              <a:gdLst/>
              <a:ahLst/>
              <a:cxnLst/>
              <a:rect l="l" t="t" r="r" b="b"/>
              <a:pathLst>
                <a:path w="2468" h="17845" extrusionOk="0">
                  <a:moveTo>
                    <a:pt x="2468" y="1"/>
                  </a:moveTo>
                  <a:cubicBezTo>
                    <a:pt x="2467" y="1"/>
                    <a:pt x="2448" y="61"/>
                    <a:pt x="2388" y="180"/>
                  </a:cubicBezTo>
                  <a:cubicBezTo>
                    <a:pt x="2328" y="319"/>
                    <a:pt x="2288" y="478"/>
                    <a:pt x="2209" y="677"/>
                  </a:cubicBezTo>
                  <a:cubicBezTo>
                    <a:pt x="2090" y="1115"/>
                    <a:pt x="1891" y="1751"/>
                    <a:pt x="1712" y="2547"/>
                  </a:cubicBezTo>
                  <a:cubicBezTo>
                    <a:pt x="1314" y="4139"/>
                    <a:pt x="1035" y="6386"/>
                    <a:pt x="797" y="8873"/>
                  </a:cubicBezTo>
                  <a:cubicBezTo>
                    <a:pt x="677" y="10087"/>
                    <a:pt x="538" y="11280"/>
                    <a:pt x="419" y="12354"/>
                  </a:cubicBezTo>
                  <a:cubicBezTo>
                    <a:pt x="339" y="12871"/>
                    <a:pt x="279" y="13389"/>
                    <a:pt x="220" y="13866"/>
                  </a:cubicBezTo>
                  <a:cubicBezTo>
                    <a:pt x="180" y="14363"/>
                    <a:pt x="120" y="14801"/>
                    <a:pt x="100" y="15199"/>
                  </a:cubicBezTo>
                  <a:cubicBezTo>
                    <a:pt x="21" y="16015"/>
                    <a:pt x="1" y="16691"/>
                    <a:pt x="1" y="17148"/>
                  </a:cubicBezTo>
                  <a:lnTo>
                    <a:pt x="1" y="17666"/>
                  </a:lnTo>
                  <a:lnTo>
                    <a:pt x="1" y="17845"/>
                  </a:lnTo>
                  <a:cubicBezTo>
                    <a:pt x="1" y="17845"/>
                    <a:pt x="21" y="17765"/>
                    <a:pt x="80" y="17646"/>
                  </a:cubicBezTo>
                  <a:cubicBezTo>
                    <a:pt x="80" y="17507"/>
                    <a:pt x="100" y="17347"/>
                    <a:pt x="100" y="17109"/>
                  </a:cubicBezTo>
                  <a:cubicBezTo>
                    <a:pt x="120" y="16651"/>
                    <a:pt x="160" y="15995"/>
                    <a:pt x="220" y="15179"/>
                  </a:cubicBezTo>
                  <a:cubicBezTo>
                    <a:pt x="240" y="14781"/>
                    <a:pt x="299" y="14344"/>
                    <a:pt x="339" y="13866"/>
                  </a:cubicBezTo>
                  <a:cubicBezTo>
                    <a:pt x="399" y="13389"/>
                    <a:pt x="478" y="12891"/>
                    <a:pt x="538" y="12354"/>
                  </a:cubicBezTo>
                  <a:cubicBezTo>
                    <a:pt x="677" y="11280"/>
                    <a:pt x="797" y="10106"/>
                    <a:pt x="916" y="8873"/>
                  </a:cubicBezTo>
                  <a:cubicBezTo>
                    <a:pt x="1174" y="6386"/>
                    <a:pt x="1433" y="4139"/>
                    <a:pt x="1791" y="2547"/>
                  </a:cubicBezTo>
                  <a:cubicBezTo>
                    <a:pt x="1970" y="1751"/>
                    <a:pt x="2149" y="1135"/>
                    <a:pt x="2269" y="677"/>
                  </a:cubicBezTo>
                  <a:cubicBezTo>
                    <a:pt x="2328" y="478"/>
                    <a:pt x="2368" y="319"/>
                    <a:pt x="2408" y="180"/>
                  </a:cubicBezTo>
                  <a:cubicBezTo>
                    <a:pt x="2467" y="81"/>
                    <a:pt x="2468" y="1"/>
                    <a:pt x="246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4"/>
            <p:cNvSpPr/>
            <p:nvPr/>
          </p:nvSpPr>
          <p:spPr>
            <a:xfrm>
              <a:off x="4022812" y="1873808"/>
              <a:ext cx="108352" cy="27704"/>
            </a:xfrm>
            <a:custGeom>
              <a:avLst/>
              <a:gdLst/>
              <a:ahLst/>
              <a:cxnLst/>
              <a:rect l="l" t="t" r="r" b="b"/>
              <a:pathLst>
                <a:path w="2726" h="697" extrusionOk="0">
                  <a:moveTo>
                    <a:pt x="0" y="0"/>
                  </a:moveTo>
                  <a:lnTo>
                    <a:pt x="0" y="696"/>
                  </a:lnTo>
                  <a:lnTo>
                    <a:pt x="2725" y="696"/>
                  </a:lnTo>
                  <a:lnTo>
                    <a:pt x="27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4100283" y="1959189"/>
              <a:ext cx="75957" cy="245958"/>
            </a:xfrm>
            <a:custGeom>
              <a:avLst/>
              <a:gdLst/>
              <a:ahLst/>
              <a:cxnLst/>
              <a:rect l="l" t="t" r="r" b="b"/>
              <a:pathLst>
                <a:path w="1911" h="6188" extrusionOk="0">
                  <a:moveTo>
                    <a:pt x="1214" y="0"/>
                  </a:moveTo>
                  <a:cubicBezTo>
                    <a:pt x="1" y="1831"/>
                    <a:pt x="80" y="4417"/>
                    <a:pt x="1413" y="6187"/>
                  </a:cubicBezTo>
                  <a:cubicBezTo>
                    <a:pt x="1592" y="5013"/>
                    <a:pt x="1771" y="3860"/>
                    <a:pt x="1910" y="2706"/>
                  </a:cubicBezTo>
                  <a:lnTo>
                    <a:pt x="121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4030722" y="1226535"/>
              <a:ext cx="160540" cy="591125"/>
            </a:xfrm>
            <a:custGeom>
              <a:avLst/>
              <a:gdLst/>
              <a:ahLst/>
              <a:cxnLst/>
              <a:rect l="l" t="t" r="r" b="b"/>
              <a:pathLst>
                <a:path w="4039" h="14872" extrusionOk="0">
                  <a:moveTo>
                    <a:pt x="2729" y="1"/>
                  </a:moveTo>
                  <a:cubicBezTo>
                    <a:pt x="2351" y="1"/>
                    <a:pt x="1965" y="224"/>
                    <a:pt x="1850" y="569"/>
                  </a:cubicBezTo>
                  <a:lnTo>
                    <a:pt x="1373" y="1066"/>
                  </a:lnTo>
                  <a:cubicBezTo>
                    <a:pt x="1691" y="1723"/>
                    <a:pt x="1552" y="2518"/>
                    <a:pt x="1293" y="3214"/>
                  </a:cubicBezTo>
                  <a:cubicBezTo>
                    <a:pt x="1074" y="3911"/>
                    <a:pt x="776" y="4607"/>
                    <a:pt x="836" y="5323"/>
                  </a:cubicBezTo>
                  <a:cubicBezTo>
                    <a:pt x="875" y="5999"/>
                    <a:pt x="1253" y="6616"/>
                    <a:pt x="1293" y="7292"/>
                  </a:cubicBezTo>
                  <a:cubicBezTo>
                    <a:pt x="1412" y="8426"/>
                    <a:pt x="676" y="9461"/>
                    <a:pt x="378" y="10555"/>
                  </a:cubicBezTo>
                  <a:cubicBezTo>
                    <a:pt x="0" y="11967"/>
                    <a:pt x="378" y="13559"/>
                    <a:pt x="1353" y="14653"/>
                  </a:cubicBezTo>
                  <a:cubicBezTo>
                    <a:pt x="1452" y="14752"/>
                    <a:pt x="1572" y="14872"/>
                    <a:pt x="1731" y="14872"/>
                  </a:cubicBezTo>
                  <a:cubicBezTo>
                    <a:pt x="1910" y="14872"/>
                    <a:pt x="2029" y="14693"/>
                    <a:pt x="2069" y="14533"/>
                  </a:cubicBezTo>
                  <a:cubicBezTo>
                    <a:pt x="2089" y="14354"/>
                    <a:pt x="2069" y="14175"/>
                    <a:pt x="2069" y="13996"/>
                  </a:cubicBezTo>
                  <a:cubicBezTo>
                    <a:pt x="1930" y="12385"/>
                    <a:pt x="3501" y="11072"/>
                    <a:pt x="3740" y="9461"/>
                  </a:cubicBezTo>
                  <a:cubicBezTo>
                    <a:pt x="3899" y="8406"/>
                    <a:pt x="3441" y="7372"/>
                    <a:pt x="3402" y="6298"/>
                  </a:cubicBezTo>
                  <a:cubicBezTo>
                    <a:pt x="3322" y="4945"/>
                    <a:pt x="3819" y="3652"/>
                    <a:pt x="3959" y="2339"/>
                  </a:cubicBezTo>
                  <a:cubicBezTo>
                    <a:pt x="4018" y="1902"/>
                    <a:pt x="4038" y="1424"/>
                    <a:pt x="3899" y="967"/>
                  </a:cubicBezTo>
                  <a:cubicBezTo>
                    <a:pt x="3740" y="549"/>
                    <a:pt x="3422" y="151"/>
                    <a:pt x="2964" y="32"/>
                  </a:cubicBezTo>
                  <a:cubicBezTo>
                    <a:pt x="2888" y="11"/>
                    <a:pt x="2809" y="1"/>
                    <a:pt x="2729" y="1"/>
                  </a:cubicBezTo>
                  <a:close/>
                </a:path>
              </a:pathLst>
            </a:custGeom>
            <a:solidFill>
              <a:srgbClr val="948C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CCC3EB"/>
                </a:highlight>
              </a:endParaRPr>
            </a:p>
          </p:txBody>
        </p:sp>
        <p:sp>
          <p:nvSpPr>
            <p:cNvPr id="262" name="Google Shape;262;p24"/>
            <p:cNvSpPr/>
            <p:nvPr/>
          </p:nvSpPr>
          <p:spPr>
            <a:xfrm>
              <a:off x="2437423" y="1062172"/>
              <a:ext cx="555869" cy="963082"/>
            </a:xfrm>
            <a:custGeom>
              <a:avLst/>
              <a:gdLst/>
              <a:ahLst/>
              <a:cxnLst/>
              <a:rect l="l" t="t" r="r" b="b"/>
              <a:pathLst>
                <a:path w="13985" h="24230" extrusionOk="0">
                  <a:moveTo>
                    <a:pt x="9069" y="0"/>
                  </a:moveTo>
                  <a:cubicBezTo>
                    <a:pt x="8681" y="0"/>
                    <a:pt x="8499" y="2390"/>
                    <a:pt x="8057" y="2774"/>
                  </a:cubicBezTo>
                  <a:cubicBezTo>
                    <a:pt x="8022" y="2806"/>
                    <a:pt x="7995" y="2820"/>
                    <a:pt x="7974" y="2820"/>
                  </a:cubicBezTo>
                  <a:cubicBezTo>
                    <a:pt x="7729" y="2820"/>
                    <a:pt x="8324" y="852"/>
                    <a:pt x="7957" y="705"/>
                  </a:cubicBezTo>
                  <a:cubicBezTo>
                    <a:pt x="7934" y="699"/>
                    <a:pt x="7912" y="692"/>
                    <a:pt x="7889" y="692"/>
                  </a:cubicBezTo>
                  <a:cubicBezTo>
                    <a:pt x="7774" y="692"/>
                    <a:pt x="7656" y="858"/>
                    <a:pt x="7440" y="2018"/>
                  </a:cubicBezTo>
                  <a:cubicBezTo>
                    <a:pt x="7321" y="2695"/>
                    <a:pt x="7201" y="5062"/>
                    <a:pt x="7201" y="5062"/>
                  </a:cubicBezTo>
                  <a:lnTo>
                    <a:pt x="5968" y="7469"/>
                  </a:lnTo>
                  <a:lnTo>
                    <a:pt x="6008" y="7489"/>
                  </a:lnTo>
                  <a:lnTo>
                    <a:pt x="975" y="18092"/>
                  </a:lnTo>
                  <a:cubicBezTo>
                    <a:pt x="0" y="20618"/>
                    <a:pt x="1572" y="22687"/>
                    <a:pt x="3163" y="23602"/>
                  </a:cubicBezTo>
                  <a:cubicBezTo>
                    <a:pt x="3867" y="24020"/>
                    <a:pt x="4653" y="24230"/>
                    <a:pt x="5438" y="24230"/>
                  </a:cubicBezTo>
                  <a:cubicBezTo>
                    <a:pt x="6295" y="24230"/>
                    <a:pt x="7150" y="23981"/>
                    <a:pt x="7898" y="23482"/>
                  </a:cubicBezTo>
                  <a:lnTo>
                    <a:pt x="13985" y="19424"/>
                  </a:lnTo>
                  <a:lnTo>
                    <a:pt x="11379" y="15147"/>
                  </a:lnTo>
                  <a:lnTo>
                    <a:pt x="6107" y="18489"/>
                  </a:lnTo>
                  <a:lnTo>
                    <a:pt x="9827" y="8265"/>
                  </a:lnTo>
                  <a:lnTo>
                    <a:pt x="10842" y="6255"/>
                  </a:lnTo>
                  <a:cubicBezTo>
                    <a:pt x="10981" y="6076"/>
                    <a:pt x="11140" y="5877"/>
                    <a:pt x="11339" y="5659"/>
                  </a:cubicBezTo>
                  <a:cubicBezTo>
                    <a:pt x="11518" y="5460"/>
                    <a:pt x="11717" y="5301"/>
                    <a:pt x="11936" y="5181"/>
                  </a:cubicBezTo>
                  <a:cubicBezTo>
                    <a:pt x="12214" y="5022"/>
                    <a:pt x="12592" y="4863"/>
                    <a:pt x="12831" y="4843"/>
                  </a:cubicBezTo>
                  <a:cubicBezTo>
                    <a:pt x="13129" y="4783"/>
                    <a:pt x="13209" y="4405"/>
                    <a:pt x="12990" y="4286"/>
                  </a:cubicBezTo>
                  <a:cubicBezTo>
                    <a:pt x="12937" y="4257"/>
                    <a:pt x="12846" y="4241"/>
                    <a:pt x="12727" y="4241"/>
                  </a:cubicBezTo>
                  <a:cubicBezTo>
                    <a:pt x="12364" y="4241"/>
                    <a:pt x="11741" y="4393"/>
                    <a:pt x="11140" y="4783"/>
                  </a:cubicBezTo>
                  <a:cubicBezTo>
                    <a:pt x="11020" y="4861"/>
                    <a:pt x="10929" y="4895"/>
                    <a:pt x="10861" y="4895"/>
                  </a:cubicBezTo>
                  <a:cubicBezTo>
                    <a:pt x="10476" y="4895"/>
                    <a:pt x="10829" y="3810"/>
                    <a:pt x="10981" y="3371"/>
                  </a:cubicBezTo>
                  <a:cubicBezTo>
                    <a:pt x="11120" y="2834"/>
                    <a:pt x="11538" y="1223"/>
                    <a:pt x="11419" y="1043"/>
                  </a:cubicBezTo>
                  <a:cubicBezTo>
                    <a:pt x="11360" y="965"/>
                    <a:pt x="11287" y="926"/>
                    <a:pt x="11210" y="926"/>
                  </a:cubicBezTo>
                  <a:cubicBezTo>
                    <a:pt x="11053" y="926"/>
                    <a:pt x="10882" y="1093"/>
                    <a:pt x="10802" y="1441"/>
                  </a:cubicBezTo>
                  <a:cubicBezTo>
                    <a:pt x="10648" y="1962"/>
                    <a:pt x="10139" y="3415"/>
                    <a:pt x="9854" y="3415"/>
                  </a:cubicBezTo>
                  <a:cubicBezTo>
                    <a:pt x="9845" y="3415"/>
                    <a:pt x="9836" y="3414"/>
                    <a:pt x="9827" y="3411"/>
                  </a:cubicBezTo>
                  <a:cubicBezTo>
                    <a:pt x="9549" y="3311"/>
                    <a:pt x="10404" y="685"/>
                    <a:pt x="10404" y="685"/>
                  </a:cubicBezTo>
                  <a:cubicBezTo>
                    <a:pt x="10404" y="685"/>
                    <a:pt x="10683" y="148"/>
                    <a:pt x="10344" y="29"/>
                  </a:cubicBezTo>
                  <a:cubicBezTo>
                    <a:pt x="10325" y="21"/>
                    <a:pt x="10305" y="17"/>
                    <a:pt x="10285" y="17"/>
                  </a:cubicBezTo>
                  <a:cubicBezTo>
                    <a:pt x="9757" y="17"/>
                    <a:pt x="9109" y="2684"/>
                    <a:pt x="9051" y="2933"/>
                  </a:cubicBezTo>
                  <a:cubicBezTo>
                    <a:pt x="9036" y="3011"/>
                    <a:pt x="8981" y="3043"/>
                    <a:pt x="8925" y="3043"/>
                  </a:cubicBezTo>
                  <a:cubicBezTo>
                    <a:pt x="8837" y="3043"/>
                    <a:pt x="8744" y="2963"/>
                    <a:pt x="8793" y="2854"/>
                  </a:cubicBezTo>
                  <a:cubicBezTo>
                    <a:pt x="8833" y="2655"/>
                    <a:pt x="9688" y="228"/>
                    <a:pt x="9111" y="9"/>
                  </a:cubicBezTo>
                  <a:cubicBezTo>
                    <a:pt x="9097" y="3"/>
                    <a:pt x="9083" y="0"/>
                    <a:pt x="9069"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2846997" y="4313921"/>
              <a:ext cx="355859" cy="294211"/>
            </a:xfrm>
            <a:custGeom>
              <a:avLst/>
              <a:gdLst/>
              <a:ahLst/>
              <a:cxnLst/>
              <a:rect l="l" t="t" r="r" b="b"/>
              <a:pathLst>
                <a:path w="8953" h="7402" extrusionOk="0">
                  <a:moveTo>
                    <a:pt x="8833" y="1"/>
                  </a:moveTo>
                  <a:lnTo>
                    <a:pt x="4357" y="120"/>
                  </a:lnTo>
                  <a:lnTo>
                    <a:pt x="4616" y="4716"/>
                  </a:lnTo>
                  <a:cubicBezTo>
                    <a:pt x="4616" y="4716"/>
                    <a:pt x="21" y="6526"/>
                    <a:pt x="1" y="7401"/>
                  </a:cubicBezTo>
                  <a:lnTo>
                    <a:pt x="8952" y="7341"/>
                  </a:lnTo>
                  <a:lnTo>
                    <a:pt x="8833"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3121384" y="4484524"/>
              <a:ext cx="30089" cy="28022"/>
            </a:xfrm>
            <a:custGeom>
              <a:avLst/>
              <a:gdLst/>
              <a:ahLst/>
              <a:cxnLst/>
              <a:rect l="l" t="t" r="r" b="b"/>
              <a:pathLst>
                <a:path w="757" h="705" extrusionOk="0">
                  <a:moveTo>
                    <a:pt x="394" y="1"/>
                  </a:moveTo>
                  <a:cubicBezTo>
                    <a:pt x="257" y="1"/>
                    <a:pt x="91" y="104"/>
                    <a:pt x="60" y="245"/>
                  </a:cubicBezTo>
                  <a:cubicBezTo>
                    <a:pt x="0" y="424"/>
                    <a:pt x="160" y="642"/>
                    <a:pt x="339" y="702"/>
                  </a:cubicBezTo>
                  <a:cubicBezTo>
                    <a:pt x="350" y="703"/>
                    <a:pt x="362" y="704"/>
                    <a:pt x="374" y="704"/>
                  </a:cubicBezTo>
                  <a:cubicBezTo>
                    <a:pt x="526" y="704"/>
                    <a:pt x="700" y="590"/>
                    <a:pt x="736" y="424"/>
                  </a:cubicBezTo>
                  <a:cubicBezTo>
                    <a:pt x="756" y="225"/>
                    <a:pt x="637" y="46"/>
                    <a:pt x="458" y="6"/>
                  </a:cubicBezTo>
                  <a:lnTo>
                    <a:pt x="458" y="6"/>
                  </a:lnTo>
                  <a:lnTo>
                    <a:pt x="481" y="17"/>
                  </a:lnTo>
                  <a:lnTo>
                    <a:pt x="481" y="17"/>
                  </a:lnTo>
                  <a:cubicBezTo>
                    <a:pt x="455" y="6"/>
                    <a:pt x="425" y="1"/>
                    <a:pt x="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2843856" y="4576463"/>
              <a:ext cx="358204" cy="31679"/>
            </a:xfrm>
            <a:custGeom>
              <a:avLst/>
              <a:gdLst/>
              <a:ahLst/>
              <a:cxnLst/>
              <a:rect l="l" t="t" r="r" b="b"/>
              <a:pathLst>
                <a:path w="9012" h="797" extrusionOk="0">
                  <a:moveTo>
                    <a:pt x="9012" y="0"/>
                  </a:moveTo>
                  <a:lnTo>
                    <a:pt x="398" y="319"/>
                  </a:lnTo>
                  <a:cubicBezTo>
                    <a:pt x="398" y="319"/>
                    <a:pt x="0" y="498"/>
                    <a:pt x="60" y="796"/>
                  </a:cubicBezTo>
                  <a:lnTo>
                    <a:pt x="9012" y="736"/>
                  </a:lnTo>
                  <a:lnTo>
                    <a:pt x="901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3024118" y="4498476"/>
              <a:ext cx="34819" cy="21941"/>
            </a:xfrm>
            <a:custGeom>
              <a:avLst/>
              <a:gdLst/>
              <a:ahLst/>
              <a:cxnLst/>
              <a:rect l="l" t="t" r="r" b="b"/>
              <a:pathLst>
                <a:path w="876" h="552" extrusionOk="0">
                  <a:moveTo>
                    <a:pt x="149" y="0"/>
                  </a:moveTo>
                  <a:cubicBezTo>
                    <a:pt x="59" y="0"/>
                    <a:pt x="1" y="24"/>
                    <a:pt x="1" y="53"/>
                  </a:cubicBezTo>
                  <a:cubicBezTo>
                    <a:pt x="1" y="92"/>
                    <a:pt x="219" y="92"/>
                    <a:pt x="438" y="232"/>
                  </a:cubicBezTo>
                  <a:cubicBezTo>
                    <a:pt x="666" y="364"/>
                    <a:pt x="785" y="551"/>
                    <a:pt x="813" y="551"/>
                  </a:cubicBezTo>
                  <a:cubicBezTo>
                    <a:pt x="814" y="551"/>
                    <a:pt x="815" y="551"/>
                    <a:pt x="816" y="550"/>
                  </a:cubicBezTo>
                  <a:cubicBezTo>
                    <a:pt x="876" y="550"/>
                    <a:pt x="796" y="271"/>
                    <a:pt x="518" y="112"/>
                  </a:cubicBezTo>
                  <a:cubicBezTo>
                    <a:pt x="383" y="29"/>
                    <a:pt x="247" y="0"/>
                    <a:pt x="1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2986953" y="4515568"/>
              <a:ext cx="26154" cy="26909"/>
            </a:xfrm>
            <a:custGeom>
              <a:avLst/>
              <a:gdLst/>
              <a:ahLst/>
              <a:cxnLst/>
              <a:rect l="l" t="t" r="r" b="b"/>
              <a:pathLst>
                <a:path w="658" h="677" extrusionOk="0">
                  <a:moveTo>
                    <a:pt x="58" y="1"/>
                  </a:moveTo>
                  <a:cubicBezTo>
                    <a:pt x="22" y="1"/>
                    <a:pt x="1" y="9"/>
                    <a:pt x="1" y="20"/>
                  </a:cubicBezTo>
                  <a:cubicBezTo>
                    <a:pt x="1" y="60"/>
                    <a:pt x="180" y="140"/>
                    <a:pt x="339" y="319"/>
                  </a:cubicBezTo>
                  <a:cubicBezTo>
                    <a:pt x="478" y="478"/>
                    <a:pt x="538" y="677"/>
                    <a:pt x="578" y="677"/>
                  </a:cubicBezTo>
                  <a:cubicBezTo>
                    <a:pt x="637" y="677"/>
                    <a:pt x="657" y="438"/>
                    <a:pt x="458" y="219"/>
                  </a:cubicBezTo>
                  <a:cubicBezTo>
                    <a:pt x="317" y="50"/>
                    <a:pt x="146" y="1"/>
                    <a:pt x="5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952172" y="4531785"/>
              <a:ext cx="19794" cy="29691"/>
            </a:xfrm>
            <a:custGeom>
              <a:avLst/>
              <a:gdLst/>
              <a:ahLst/>
              <a:cxnLst/>
              <a:rect l="l" t="t" r="r" b="b"/>
              <a:pathLst>
                <a:path w="498" h="747" extrusionOk="0">
                  <a:moveTo>
                    <a:pt x="43" y="1"/>
                  </a:moveTo>
                  <a:cubicBezTo>
                    <a:pt x="31" y="1"/>
                    <a:pt x="24" y="4"/>
                    <a:pt x="20" y="10"/>
                  </a:cubicBezTo>
                  <a:cubicBezTo>
                    <a:pt x="0" y="30"/>
                    <a:pt x="120" y="169"/>
                    <a:pt x="219" y="349"/>
                  </a:cubicBezTo>
                  <a:cubicBezTo>
                    <a:pt x="319" y="567"/>
                    <a:pt x="339" y="746"/>
                    <a:pt x="378" y="746"/>
                  </a:cubicBezTo>
                  <a:cubicBezTo>
                    <a:pt x="438" y="746"/>
                    <a:pt x="498" y="547"/>
                    <a:pt x="359" y="309"/>
                  </a:cubicBezTo>
                  <a:cubicBezTo>
                    <a:pt x="258" y="92"/>
                    <a:pt x="102" y="1"/>
                    <a:pt x="43"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3025708" y="4450737"/>
              <a:ext cx="39589" cy="8108"/>
            </a:xfrm>
            <a:custGeom>
              <a:avLst/>
              <a:gdLst/>
              <a:ahLst/>
              <a:cxnLst/>
              <a:rect l="l" t="t" r="r" b="b"/>
              <a:pathLst>
                <a:path w="996" h="204" extrusionOk="0">
                  <a:moveTo>
                    <a:pt x="538" y="0"/>
                  </a:moveTo>
                  <a:cubicBezTo>
                    <a:pt x="199" y="0"/>
                    <a:pt x="0" y="160"/>
                    <a:pt x="20" y="179"/>
                  </a:cubicBezTo>
                  <a:cubicBezTo>
                    <a:pt x="30" y="189"/>
                    <a:pt x="50" y="193"/>
                    <a:pt x="78" y="193"/>
                  </a:cubicBezTo>
                  <a:cubicBezTo>
                    <a:pt x="162" y="193"/>
                    <a:pt x="319" y="160"/>
                    <a:pt x="498" y="160"/>
                  </a:cubicBezTo>
                  <a:cubicBezTo>
                    <a:pt x="719" y="160"/>
                    <a:pt x="897" y="203"/>
                    <a:pt x="956" y="203"/>
                  </a:cubicBezTo>
                  <a:cubicBezTo>
                    <a:pt x="966" y="203"/>
                    <a:pt x="972" y="202"/>
                    <a:pt x="975" y="199"/>
                  </a:cubicBezTo>
                  <a:cubicBezTo>
                    <a:pt x="995" y="179"/>
                    <a:pt x="796" y="0"/>
                    <a:pt x="53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3024913" y="4392226"/>
              <a:ext cx="54613" cy="30963"/>
            </a:xfrm>
            <a:custGeom>
              <a:avLst/>
              <a:gdLst/>
              <a:ahLst/>
              <a:cxnLst/>
              <a:rect l="l" t="t" r="r" b="b"/>
              <a:pathLst>
                <a:path w="1374" h="779" extrusionOk="0">
                  <a:moveTo>
                    <a:pt x="1124" y="164"/>
                  </a:moveTo>
                  <a:cubicBezTo>
                    <a:pt x="1159" y="164"/>
                    <a:pt x="1184" y="169"/>
                    <a:pt x="1194" y="179"/>
                  </a:cubicBezTo>
                  <a:lnTo>
                    <a:pt x="1194" y="239"/>
                  </a:lnTo>
                  <a:cubicBezTo>
                    <a:pt x="1174" y="259"/>
                    <a:pt x="1134" y="279"/>
                    <a:pt x="1095" y="299"/>
                  </a:cubicBezTo>
                  <a:lnTo>
                    <a:pt x="876" y="458"/>
                  </a:lnTo>
                  <a:cubicBezTo>
                    <a:pt x="717" y="537"/>
                    <a:pt x="577" y="597"/>
                    <a:pt x="438" y="637"/>
                  </a:cubicBezTo>
                  <a:cubicBezTo>
                    <a:pt x="319" y="655"/>
                    <a:pt x="217" y="669"/>
                    <a:pt x="142" y="683"/>
                  </a:cubicBezTo>
                  <a:lnTo>
                    <a:pt x="142" y="683"/>
                  </a:lnTo>
                  <a:cubicBezTo>
                    <a:pt x="197" y="630"/>
                    <a:pt x="270" y="558"/>
                    <a:pt x="359" y="478"/>
                  </a:cubicBezTo>
                  <a:cubicBezTo>
                    <a:pt x="458" y="398"/>
                    <a:pt x="597" y="299"/>
                    <a:pt x="737" y="259"/>
                  </a:cubicBezTo>
                  <a:cubicBezTo>
                    <a:pt x="816" y="239"/>
                    <a:pt x="916" y="179"/>
                    <a:pt x="995" y="179"/>
                  </a:cubicBezTo>
                  <a:cubicBezTo>
                    <a:pt x="1045" y="169"/>
                    <a:pt x="1090" y="164"/>
                    <a:pt x="1124" y="164"/>
                  </a:cubicBezTo>
                  <a:close/>
                  <a:moveTo>
                    <a:pt x="1115" y="0"/>
                  </a:moveTo>
                  <a:cubicBezTo>
                    <a:pt x="1035" y="0"/>
                    <a:pt x="995" y="40"/>
                    <a:pt x="936" y="40"/>
                  </a:cubicBezTo>
                  <a:cubicBezTo>
                    <a:pt x="836" y="60"/>
                    <a:pt x="737" y="80"/>
                    <a:pt x="677" y="140"/>
                  </a:cubicBezTo>
                  <a:cubicBezTo>
                    <a:pt x="498" y="199"/>
                    <a:pt x="379" y="299"/>
                    <a:pt x="279" y="398"/>
                  </a:cubicBezTo>
                  <a:cubicBezTo>
                    <a:pt x="156" y="521"/>
                    <a:pt x="79" y="636"/>
                    <a:pt x="43" y="706"/>
                  </a:cubicBezTo>
                  <a:lnTo>
                    <a:pt x="43" y="706"/>
                  </a:lnTo>
                  <a:cubicBezTo>
                    <a:pt x="15" y="715"/>
                    <a:pt x="1" y="725"/>
                    <a:pt x="1" y="736"/>
                  </a:cubicBezTo>
                  <a:cubicBezTo>
                    <a:pt x="1" y="741"/>
                    <a:pt x="8" y="745"/>
                    <a:pt x="23" y="748"/>
                  </a:cubicBezTo>
                  <a:lnTo>
                    <a:pt x="23" y="748"/>
                  </a:lnTo>
                  <a:cubicBezTo>
                    <a:pt x="17" y="766"/>
                    <a:pt x="16" y="776"/>
                    <a:pt x="20" y="776"/>
                  </a:cubicBezTo>
                  <a:cubicBezTo>
                    <a:pt x="22" y="777"/>
                    <a:pt x="23" y="778"/>
                    <a:pt x="25" y="778"/>
                  </a:cubicBezTo>
                  <a:cubicBezTo>
                    <a:pt x="33" y="778"/>
                    <a:pt x="46" y="770"/>
                    <a:pt x="64" y="755"/>
                  </a:cubicBezTo>
                  <a:lnTo>
                    <a:pt x="64" y="755"/>
                  </a:lnTo>
                  <a:cubicBezTo>
                    <a:pt x="89" y="758"/>
                    <a:pt x="122" y="759"/>
                    <a:pt x="160" y="759"/>
                  </a:cubicBezTo>
                  <a:cubicBezTo>
                    <a:pt x="234" y="759"/>
                    <a:pt x="329" y="753"/>
                    <a:pt x="438" y="736"/>
                  </a:cubicBezTo>
                  <a:cubicBezTo>
                    <a:pt x="597" y="697"/>
                    <a:pt x="737" y="657"/>
                    <a:pt x="916" y="577"/>
                  </a:cubicBezTo>
                  <a:cubicBezTo>
                    <a:pt x="995" y="518"/>
                    <a:pt x="1095" y="498"/>
                    <a:pt x="1174" y="418"/>
                  </a:cubicBezTo>
                  <a:cubicBezTo>
                    <a:pt x="1214" y="398"/>
                    <a:pt x="1274" y="378"/>
                    <a:pt x="1294" y="339"/>
                  </a:cubicBezTo>
                  <a:cubicBezTo>
                    <a:pt x="1353" y="279"/>
                    <a:pt x="1373" y="159"/>
                    <a:pt x="1313" y="100"/>
                  </a:cubicBezTo>
                  <a:cubicBezTo>
                    <a:pt x="1274" y="40"/>
                    <a:pt x="1194" y="0"/>
                    <a:pt x="11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3001978" y="4366906"/>
              <a:ext cx="30089" cy="56998"/>
            </a:xfrm>
            <a:custGeom>
              <a:avLst/>
              <a:gdLst/>
              <a:ahLst/>
              <a:cxnLst/>
              <a:rect l="l" t="t" r="r" b="b"/>
              <a:pathLst>
                <a:path w="757" h="1434" extrusionOk="0">
                  <a:moveTo>
                    <a:pt x="259" y="1"/>
                  </a:moveTo>
                  <a:cubicBezTo>
                    <a:pt x="160" y="1"/>
                    <a:pt x="100" y="80"/>
                    <a:pt x="80" y="120"/>
                  </a:cubicBezTo>
                  <a:cubicBezTo>
                    <a:pt x="60" y="180"/>
                    <a:pt x="60" y="239"/>
                    <a:pt x="21" y="299"/>
                  </a:cubicBezTo>
                  <a:cubicBezTo>
                    <a:pt x="1" y="399"/>
                    <a:pt x="21" y="498"/>
                    <a:pt x="21" y="598"/>
                  </a:cubicBezTo>
                  <a:cubicBezTo>
                    <a:pt x="60" y="796"/>
                    <a:pt x="160" y="936"/>
                    <a:pt x="219" y="1035"/>
                  </a:cubicBezTo>
                  <a:cubicBezTo>
                    <a:pt x="399" y="1274"/>
                    <a:pt x="597" y="1314"/>
                    <a:pt x="597" y="1314"/>
                  </a:cubicBezTo>
                  <a:cubicBezTo>
                    <a:pt x="617" y="1294"/>
                    <a:pt x="458" y="1214"/>
                    <a:pt x="319" y="995"/>
                  </a:cubicBezTo>
                  <a:cubicBezTo>
                    <a:pt x="259" y="896"/>
                    <a:pt x="200" y="737"/>
                    <a:pt x="180" y="578"/>
                  </a:cubicBezTo>
                  <a:lnTo>
                    <a:pt x="180" y="319"/>
                  </a:lnTo>
                  <a:cubicBezTo>
                    <a:pt x="180" y="220"/>
                    <a:pt x="239" y="140"/>
                    <a:pt x="259" y="140"/>
                  </a:cubicBezTo>
                  <a:cubicBezTo>
                    <a:pt x="299" y="140"/>
                    <a:pt x="379" y="220"/>
                    <a:pt x="399" y="299"/>
                  </a:cubicBezTo>
                  <a:cubicBezTo>
                    <a:pt x="458" y="379"/>
                    <a:pt x="478" y="438"/>
                    <a:pt x="518" y="538"/>
                  </a:cubicBezTo>
                  <a:cubicBezTo>
                    <a:pt x="578" y="697"/>
                    <a:pt x="617" y="876"/>
                    <a:pt x="617" y="995"/>
                  </a:cubicBezTo>
                  <a:cubicBezTo>
                    <a:pt x="657" y="1274"/>
                    <a:pt x="617" y="1413"/>
                    <a:pt x="657" y="1433"/>
                  </a:cubicBezTo>
                  <a:cubicBezTo>
                    <a:pt x="677" y="1433"/>
                    <a:pt x="757" y="1294"/>
                    <a:pt x="757" y="995"/>
                  </a:cubicBezTo>
                  <a:cubicBezTo>
                    <a:pt x="757" y="836"/>
                    <a:pt x="737" y="697"/>
                    <a:pt x="677" y="498"/>
                  </a:cubicBezTo>
                  <a:cubicBezTo>
                    <a:pt x="657" y="399"/>
                    <a:pt x="597" y="319"/>
                    <a:pt x="558" y="220"/>
                  </a:cubicBezTo>
                  <a:cubicBezTo>
                    <a:pt x="498" y="120"/>
                    <a:pt x="438" y="21"/>
                    <a:pt x="2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3466922" y="4310781"/>
              <a:ext cx="355859" cy="298106"/>
            </a:xfrm>
            <a:custGeom>
              <a:avLst/>
              <a:gdLst/>
              <a:ahLst/>
              <a:cxnLst/>
              <a:rect l="l" t="t" r="r" b="b"/>
              <a:pathLst>
                <a:path w="8953" h="7500" extrusionOk="0">
                  <a:moveTo>
                    <a:pt x="8216" y="0"/>
                  </a:moveTo>
                  <a:lnTo>
                    <a:pt x="4218" y="140"/>
                  </a:lnTo>
                  <a:lnTo>
                    <a:pt x="4576" y="4735"/>
                  </a:lnTo>
                  <a:cubicBezTo>
                    <a:pt x="4576" y="4735"/>
                    <a:pt x="20" y="6625"/>
                    <a:pt x="1" y="7500"/>
                  </a:cubicBezTo>
                  <a:lnTo>
                    <a:pt x="8952" y="7162"/>
                  </a:lnTo>
                  <a:lnTo>
                    <a:pt x="8216"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3740515" y="4479197"/>
              <a:ext cx="30089" cy="27028"/>
            </a:xfrm>
            <a:custGeom>
              <a:avLst/>
              <a:gdLst/>
              <a:ahLst/>
              <a:cxnLst/>
              <a:rect l="l" t="t" r="r" b="b"/>
              <a:pathLst>
                <a:path w="757" h="680" extrusionOk="0">
                  <a:moveTo>
                    <a:pt x="438" y="1"/>
                  </a:moveTo>
                  <a:lnTo>
                    <a:pt x="489" y="34"/>
                  </a:lnTo>
                  <a:lnTo>
                    <a:pt x="489" y="34"/>
                  </a:lnTo>
                  <a:cubicBezTo>
                    <a:pt x="459" y="16"/>
                    <a:pt x="424" y="7"/>
                    <a:pt x="387" y="7"/>
                  </a:cubicBezTo>
                  <a:cubicBezTo>
                    <a:pt x="251" y="7"/>
                    <a:pt x="91" y="121"/>
                    <a:pt x="60" y="259"/>
                  </a:cubicBezTo>
                  <a:cubicBezTo>
                    <a:pt x="0" y="438"/>
                    <a:pt x="140" y="657"/>
                    <a:pt x="319" y="677"/>
                  </a:cubicBezTo>
                  <a:cubicBezTo>
                    <a:pt x="332" y="678"/>
                    <a:pt x="345" y="679"/>
                    <a:pt x="358" y="679"/>
                  </a:cubicBezTo>
                  <a:cubicBezTo>
                    <a:pt x="526" y="679"/>
                    <a:pt x="698" y="564"/>
                    <a:pt x="717" y="398"/>
                  </a:cubicBezTo>
                  <a:cubicBezTo>
                    <a:pt x="756" y="239"/>
                    <a:pt x="617" y="60"/>
                    <a:pt x="4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4"/>
            <p:cNvSpPr/>
            <p:nvPr/>
          </p:nvSpPr>
          <p:spPr>
            <a:xfrm>
              <a:off x="3464537" y="4565373"/>
              <a:ext cx="358244" cy="43524"/>
            </a:xfrm>
            <a:custGeom>
              <a:avLst/>
              <a:gdLst/>
              <a:ahLst/>
              <a:cxnLst/>
              <a:rect l="l" t="t" r="r" b="b"/>
              <a:pathLst>
                <a:path w="9013" h="1095" extrusionOk="0">
                  <a:moveTo>
                    <a:pt x="8953" y="1"/>
                  </a:moveTo>
                  <a:lnTo>
                    <a:pt x="399" y="618"/>
                  </a:lnTo>
                  <a:cubicBezTo>
                    <a:pt x="399" y="618"/>
                    <a:pt x="1" y="816"/>
                    <a:pt x="80" y="1095"/>
                  </a:cubicBezTo>
                  <a:lnTo>
                    <a:pt x="9012" y="717"/>
                  </a:lnTo>
                  <a:lnTo>
                    <a:pt x="895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3642812" y="4495773"/>
              <a:ext cx="35256" cy="20629"/>
            </a:xfrm>
            <a:custGeom>
              <a:avLst/>
              <a:gdLst/>
              <a:ahLst/>
              <a:cxnLst/>
              <a:rect l="l" t="t" r="r" b="b"/>
              <a:pathLst>
                <a:path w="887" h="519" extrusionOk="0">
                  <a:moveTo>
                    <a:pt x="204" y="0"/>
                  </a:moveTo>
                  <a:cubicBezTo>
                    <a:pt x="82" y="0"/>
                    <a:pt x="1" y="30"/>
                    <a:pt x="12" y="41"/>
                  </a:cubicBezTo>
                  <a:cubicBezTo>
                    <a:pt x="12" y="81"/>
                    <a:pt x="250" y="81"/>
                    <a:pt x="469" y="220"/>
                  </a:cubicBezTo>
                  <a:cubicBezTo>
                    <a:pt x="688" y="339"/>
                    <a:pt x="807" y="518"/>
                    <a:pt x="847" y="518"/>
                  </a:cubicBezTo>
                  <a:cubicBezTo>
                    <a:pt x="887" y="518"/>
                    <a:pt x="807" y="240"/>
                    <a:pt x="549" y="81"/>
                  </a:cubicBezTo>
                  <a:cubicBezTo>
                    <a:pt x="425" y="19"/>
                    <a:pt x="302" y="0"/>
                    <a:pt x="204"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4"/>
            <p:cNvSpPr/>
            <p:nvPr/>
          </p:nvSpPr>
          <p:spPr>
            <a:xfrm>
              <a:off x="3606680" y="4513660"/>
              <a:ext cx="26353" cy="27267"/>
            </a:xfrm>
            <a:custGeom>
              <a:avLst/>
              <a:gdLst/>
              <a:ahLst/>
              <a:cxnLst/>
              <a:rect l="l" t="t" r="r" b="b"/>
              <a:pathLst>
                <a:path w="663" h="686" extrusionOk="0">
                  <a:moveTo>
                    <a:pt x="35" y="1"/>
                  </a:moveTo>
                  <a:cubicBezTo>
                    <a:pt x="12" y="1"/>
                    <a:pt x="1" y="4"/>
                    <a:pt x="6" y="9"/>
                  </a:cubicBezTo>
                  <a:cubicBezTo>
                    <a:pt x="6" y="68"/>
                    <a:pt x="185" y="108"/>
                    <a:pt x="364" y="307"/>
                  </a:cubicBezTo>
                  <a:cubicBezTo>
                    <a:pt x="503" y="486"/>
                    <a:pt x="563" y="685"/>
                    <a:pt x="602" y="685"/>
                  </a:cubicBezTo>
                  <a:cubicBezTo>
                    <a:pt x="662" y="685"/>
                    <a:pt x="662" y="427"/>
                    <a:pt x="483" y="208"/>
                  </a:cubicBezTo>
                  <a:cubicBezTo>
                    <a:pt x="315" y="40"/>
                    <a:pt x="112" y="1"/>
                    <a:pt x="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4"/>
            <p:cNvSpPr/>
            <p:nvPr/>
          </p:nvSpPr>
          <p:spPr>
            <a:xfrm>
              <a:off x="3571303" y="4530235"/>
              <a:ext cx="19794" cy="29652"/>
            </a:xfrm>
            <a:custGeom>
              <a:avLst/>
              <a:gdLst/>
              <a:ahLst/>
              <a:cxnLst/>
              <a:rect l="l" t="t" r="r" b="b"/>
              <a:pathLst>
                <a:path w="498" h="746" extrusionOk="0">
                  <a:moveTo>
                    <a:pt x="59" y="1"/>
                  </a:moveTo>
                  <a:cubicBezTo>
                    <a:pt x="50" y="1"/>
                    <a:pt x="43" y="4"/>
                    <a:pt x="40" y="10"/>
                  </a:cubicBezTo>
                  <a:cubicBezTo>
                    <a:pt x="0" y="49"/>
                    <a:pt x="160" y="169"/>
                    <a:pt x="259" y="368"/>
                  </a:cubicBezTo>
                  <a:cubicBezTo>
                    <a:pt x="319" y="567"/>
                    <a:pt x="358" y="746"/>
                    <a:pt x="398" y="746"/>
                  </a:cubicBezTo>
                  <a:cubicBezTo>
                    <a:pt x="458" y="746"/>
                    <a:pt x="498" y="507"/>
                    <a:pt x="378" y="288"/>
                  </a:cubicBezTo>
                  <a:cubicBezTo>
                    <a:pt x="276" y="101"/>
                    <a:pt x="116" y="1"/>
                    <a:pt x="5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a:off x="3643448" y="4448908"/>
              <a:ext cx="40185" cy="8307"/>
            </a:xfrm>
            <a:custGeom>
              <a:avLst/>
              <a:gdLst/>
              <a:ahLst/>
              <a:cxnLst/>
              <a:rect l="l" t="t" r="r" b="b"/>
              <a:pathLst>
                <a:path w="1011" h="209" extrusionOk="0">
                  <a:moveTo>
                    <a:pt x="418" y="0"/>
                  </a:moveTo>
                  <a:cubicBezTo>
                    <a:pt x="170" y="0"/>
                    <a:pt x="0" y="130"/>
                    <a:pt x="35" y="166"/>
                  </a:cubicBezTo>
                  <a:cubicBezTo>
                    <a:pt x="41" y="182"/>
                    <a:pt x="60" y="188"/>
                    <a:pt x="89" y="188"/>
                  </a:cubicBezTo>
                  <a:cubicBezTo>
                    <a:pt x="168" y="188"/>
                    <a:pt x="325" y="146"/>
                    <a:pt x="513" y="146"/>
                  </a:cubicBezTo>
                  <a:cubicBezTo>
                    <a:pt x="725" y="146"/>
                    <a:pt x="906" y="209"/>
                    <a:pt x="957" y="209"/>
                  </a:cubicBezTo>
                  <a:cubicBezTo>
                    <a:pt x="964" y="209"/>
                    <a:pt x="968" y="208"/>
                    <a:pt x="970" y="206"/>
                  </a:cubicBezTo>
                  <a:cubicBezTo>
                    <a:pt x="1010" y="166"/>
                    <a:pt x="811" y="7"/>
                    <a:pt x="513" y="7"/>
                  </a:cubicBezTo>
                  <a:cubicBezTo>
                    <a:pt x="480" y="2"/>
                    <a:pt x="448" y="0"/>
                    <a:pt x="41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a:off x="3642295" y="4387457"/>
              <a:ext cx="54772" cy="31758"/>
            </a:xfrm>
            <a:custGeom>
              <a:avLst/>
              <a:gdLst/>
              <a:ahLst/>
              <a:cxnLst/>
              <a:rect l="l" t="t" r="r" b="b"/>
              <a:pathLst>
                <a:path w="1378" h="799" extrusionOk="0">
                  <a:moveTo>
                    <a:pt x="1109" y="130"/>
                  </a:moveTo>
                  <a:cubicBezTo>
                    <a:pt x="1144" y="130"/>
                    <a:pt x="1168" y="140"/>
                    <a:pt x="1178" y="160"/>
                  </a:cubicBezTo>
                  <a:lnTo>
                    <a:pt x="1178" y="200"/>
                  </a:lnTo>
                  <a:cubicBezTo>
                    <a:pt x="1159" y="220"/>
                    <a:pt x="1119" y="260"/>
                    <a:pt x="1079" y="279"/>
                  </a:cubicBezTo>
                  <a:lnTo>
                    <a:pt x="860" y="419"/>
                  </a:lnTo>
                  <a:cubicBezTo>
                    <a:pt x="701" y="498"/>
                    <a:pt x="562" y="578"/>
                    <a:pt x="422" y="598"/>
                  </a:cubicBezTo>
                  <a:cubicBezTo>
                    <a:pt x="281" y="692"/>
                    <a:pt x="160" y="731"/>
                    <a:pt x="85" y="750"/>
                  </a:cubicBezTo>
                  <a:lnTo>
                    <a:pt x="85" y="750"/>
                  </a:lnTo>
                  <a:cubicBezTo>
                    <a:pt x="141" y="697"/>
                    <a:pt x="225" y="605"/>
                    <a:pt x="343" y="498"/>
                  </a:cubicBezTo>
                  <a:cubicBezTo>
                    <a:pt x="442" y="419"/>
                    <a:pt x="562" y="319"/>
                    <a:pt x="741" y="260"/>
                  </a:cubicBezTo>
                  <a:cubicBezTo>
                    <a:pt x="800" y="220"/>
                    <a:pt x="900" y="180"/>
                    <a:pt x="979" y="160"/>
                  </a:cubicBezTo>
                  <a:cubicBezTo>
                    <a:pt x="1029" y="140"/>
                    <a:pt x="1074" y="130"/>
                    <a:pt x="1109" y="130"/>
                  </a:cubicBezTo>
                  <a:close/>
                  <a:moveTo>
                    <a:pt x="1099" y="1"/>
                  </a:moveTo>
                  <a:cubicBezTo>
                    <a:pt x="1039" y="1"/>
                    <a:pt x="979" y="21"/>
                    <a:pt x="920" y="21"/>
                  </a:cubicBezTo>
                  <a:cubicBezTo>
                    <a:pt x="820" y="61"/>
                    <a:pt x="741" y="100"/>
                    <a:pt x="661" y="120"/>
                  </a:cubicBezTo>
                  <a:cubicBezTo>
                    <a:pt x="482" y="200"/>
                    <a:pt x="363" y="319"/>
                    <a:pt x="263" y="419"/>
                  </a:cubicBezTo>
                  <a:cubicBezTo>
                    <a:pt x="106" y="576"/>
                    <a:pt x="23" y="721"/>
                    <a:pt x="6" y="775"/>
                  </a:cubicBezTo>
                  <a:lnTo>
                    <a:pt x="6" y="775"/>
                  </a:lnTo>
                  <a:cubicBezTo>
                    <a:pt x="5" y="775"/>
                    <a:pt x="5" y="776"/>
                    <a:pt x="5" y="777"/>
                  </a:cubicBezTo>
                  <a:cubicBezTo>
                    <a:pt x="5" y="777"/>
                    <a:pt x="5" y="777"/>
                    <a:pt x="5" y="777"/>
                  </a:cubicBezTo>
                  <a:lnTo>
                    <a:pt x="5" y="777"/>
                  </a:lnTo>
                  <a:cubicBezTo>
                    <a:pt x="1" y="790"/>
                    <a:pt x="1" y="797"/>
                    <a:pt x="5" y="797"/>
                  </a:cubicBezTo>
                  <a:cubicBezTo>
                    <a:pt x="7" y="798"/>
                    <a:pt x="10" y="799"/>
                    <a:pt x="13" y="799"/>
                  </a:cubicBezTo>
                  <a:cubicBezTo>
                    <a:pt x="20" y="799"/>
                    <a:pt x="27" y="796"/>
                    <a:pt x="36" y="790"/>
                  </a:cubicBezTo>
                  <a:lnTo>
                    <a:pt x="36" y="790"/>
                  </a:lnTo>
                  <a:cubicBezTo>
                    <a:pt x="57" y="794"/>
                    <a:pt x="89" y="797"/>
                    <a:pt x="129" y="797"/>
                  </a:cubicBezTo>
                  <a:cubicBezTo>
                    <a:pt x="209" y="797"/>
                    <a:pt x="323" y="787"/>
                    <a:pt x="462" y="757"/>
                  </a:cubicBezTo>
                  <a:cubicBezTo>
                    <a:pt x="582" y="717"/>
                    <a:pt x="761" y="677"/>
                    <a:pt x="920" y="578"/>
                  </a:cubicBezTo>
                  <a:cubicBezTo>
                    <a:pt x="999" y="518"/>
                    <a:pt x="1099" y="478"/>
                    <a:pt x="1178" y="419"/>
                  </a:cubicBezTo>
                  <a:cubicBezTo>
                    <a:pt x="1238" y="399"/>
                    <a:pt x="1278" y="379"/>
                    <a:pt x="1298" y="319"/>
                  </a:cubicBezTo>
                  <a:cubicBezTo>
                    <a:pt x="1357" y="279"/>
                    <a:pt x="1377" y="140"/>
                    <a:pt x="1298" y="100"/>
                  </a:cubicBezTo>
                  <a:cubicBezTo>
                    <a:pt x="1258" y="21"/>
                    <a:pt x="1178" y="1"/>
                    <a:pt x="1099"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a:off x="3619519" y="4363766"/>
              <a:ext cx="29294" cy="57753"/>
            </a:xfrm>
            <a:custGeom>
              <a:avLst/>
              <a:gdLst/>
              <a:ahLst/>
              <a:cxnLst/>
              <a:rect l="l" t="t" r="r" b="b"/>
              <a:pathLst>
                <a:path w="737" h="1453" extrusionOk="0">
                  <a:moveTo>
                    <a:pt x="240" y="0"/>
                  </a:moveTo>
                  <a:cubicBezTo>
                    <a:pt x="140" y="0"/>
                    <a:pt x="80" y="80"/>
                    <a:pt x="61" y="120"/>
                  </a:cubicBezTo>
                  <a:cubicBezTo>
                    <a:pt x="41" y="179"/>
                    <a:pt x="41" y="259"/>
                    <a:pt x="1" y="299"/>
                  </a:cubicBezTo>
                  <a:lnTo>
                    <a:pt x="1" y="597"/>
                  </a:lnTo>
                  <a:cubicBezTo>
                    <a:pt x="41" y="796"/>
                    <a:pt x="140" y="955"/>
                    <a:pt x="200" y="1055"/>
                  </a:cubicBezTo>
                  <a:cubicBezTo>
                    <a:pt x="353" y="1241"/>
                    <a:pt x="520" y="1298"/>
                    <a:pt x="566" y="1298"/>
                  </a:cubicBezTo>
                  <a:cubicBezTo>
                    <a:pt x="574" y="1298"/>
                    <a:pt x="578" y="1296"/>
                    <a:pt x="578" y="1293"/>
                  </a:cubicBezTo>
                  <a:cubicBezTo>
                    <a:pt x="598" y="1273"/>
                    <a:pt x="438" y="1194"/>
                    <a:pt x="319" y="975"/>
                  </a:cubicBezTo>
                  <a:cubicBezTo>
                    <a:pt x="240" y="875"/>
                    <a:pt x="180" y="716"/>
                    <a:pt x="160" y="557"/>
                  </a:cubicBezTo>
                  <a:cubicBezTo>
                    <a:pt x="160" y="478"/>
                    <a:pt x="140" y="378"/>
                    <a:pt x="160" y="299"/>
                  </a:cubicBezTo>
                  <a:cubicBezTo>
                    <a:pt x="160" y="199"/>
                    <a:pt x="220" y="120"/>
                    <a:pt x="240" y="120"/>
                  </a:cubicBezTo>
                  <a:cubicBezTo>
                    <a:pt x="279" y="120"/>
                    <a:pt x="359" y="199"/>
                    <a:pt x="419" y="279"/>
                  </a:cubicBezTo>
                  <a:cubicBezTo>
                    <a:pt x="458" y="358"/>
                    <a:pt x="518" y="418"/>
                    <a:pt x="538" y="517"/>
                  </a:cubicBezTo>
                  <a:cubicBezTo>
                    <a:pt x="618" y="677"/>
                    <a:pt x="637" y="856"/>
                    <a:pt x="637" y="975"/>
                  </a:cubicBezTo>
                  <a:cubicBezTo>
                    <a:pt x="657" y="1273"/>
                    <a:pt x="598" y="1413"/>
                    <a:pt x="637" y="1452"/>
                  </a:cubicBezTo>
                  <a:cubicBezTo>
                    <a:pt x="657" y="1452"/>
                    <a:pt x="737" y="1293"/>
                    <a:pt x="737" y="995"/>
                  </a:cubicBezTo>
                  <a:cubicBezTo>
                    <a:pt x="737" y="856"/>
                    <a:pt x="717" y="696"/>
                    <a:pt x="657" y="498"/>
                  </a:cubicBezTo>
                  <a:cubicBezTo>
                    <a:pt x="637" y="398"/>
                    <a:pt x="578" y="318"/>
                    <a:pt x="538" y="219"/>
                  </a:cubicBezTo>
                  <a:cubicBezTo>
                    <a:pt x="478" y="159"/>
                    <a:pt x="419" y="20"/>
                    <a:pt x="2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a:off x="3019388" y="1048022"/>
              <a:ext cx="330540" cy="575107"/>
            </a:xfrm>
            <a:custGeom>
              <a:avLst/>
              <a:gdLst/>
              <a:ahLst/>
              <a:cxnLst/>
              <a:rect l="l" t="t" r="r" b="b"/>
              <a:pathLst>
                <a:path w="8316" h="14469" extrusionOk="0">
                  <a:moveTo>
                    <a:pt x="4250" y="1"/>
                  </a:moveTo>
                  <a:cubicBezTo>
                    <a:pt x="2201" y="1"/>
                    <a:pt x="491" y="1555"/>
                    <a:pt x="319" y="3627"/>
                  </a:cubicBezTo>
                  <a:cubicBezTo>
                    <a:pt x="140" y="5537"/>
                    <a:pt x="0" y="7666"/>
                    <a:pt x="20" y="8700"/>
                  </a:cubicBezTo>
                  <a:cubicBezTo>
                    <a:pt x="40" y="10829"/>
                    <a:pt x="2149" y="11147"/>
                    <a:pt x="2149" y="11147"/>
                  </a:cubicBezTo>
                  <a:cubicBezTo>
                    <a:pt x="2149" y="11147"/>
                    <a:pt x="2129" y="13474"/>
                    <a:pt x="2149" y="14071"/>
                  </a:cubicBezTo>
                  <a:lnTo>
                    <a:pt x="7241" y="14469"/>
                  </a:lnTo>
                  <a:lnTo>
                    <a:pt x="8117" y="4284"/>
                  </a:lnTo>
                  <a:cubicBezTo>
                    <a:pt x="8315" y="2076"/>
                    <a:pt x="6644" y="166"/>
                    <a:pt x="4476" y="7"/>
                  </a:cubicBezTo>
                  <a:cubicBezTo>
                    <a:pt x="4400" y="3"/>
                    <a:pt x="4325" y="1"/>
                    <a:pt x="425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3104769" y="1458669"/>
              <a:ext cx="109942" cy="54375"/>
            </a:xfrm>
            <a:custGeom>
              <a:avLst/>
              <a:gdLst/>
              <a:ahLst/>
              <a:cxnLst/>
              <a:rect l="l" t="t" r="r" b="b"/>
              <a:pathLst>
                <a:path w="2766" h="1368" extrusionOk="0">
                  <a:moveTo>
                    <a:pt x="2766" y="0"/>
                  </a:moveTo>
                  <a:lnTo>
                    <a:pt x="2766" y="0"/>
                  </a:lnTo>
                  <a:cubicBezTo>
                    <a:pt x="1610" y="733"/>
                    <a:pt x="495" y="799"/>
                    <a:pt x="127" y="799"/>
                  </a:cubicBezTo>
                  <a:cubicBezTo>
                    <a:pt x="45" y="799"/>
                    <a:pt x="1" y="796"/>
                    <a:pt x="1" y="796"/>
                  </a:cubicBezTo>
                  <a:lnTo>
                    <a:pt x="1" y="1353"/>
                  </a:lnTo>
                  <a:cubicBezTo>
                    <a:pt x="117" y="1363"/>
                    <a:pt x="229" y="1368"/>
                    <a:pt x="337" y="1368"/>
                  </a:cubicBezTo>
                  <a:cubicBezTo>
                    <a:pt x="2180" y="1368"/>
                    <a:pt x="2766" y="1"/>
                    <a:pt x="276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a:off x="3050233" y="1250702"/>
              <a:ext cx="49843" cy="13912"/>
            </a:xfrm>
            <a:custGeom>
              <a:avLst/>
              <a:gdLst/>
              <a:ahLst/>
              <a:cxnLst/>
              <a:rect l="l" t="t" r="r" b="b"/>
              <a:pathLst>
                <a:path w="1254" h="350" extrusionOk="0">
                  <a:moveTo>
                    <a:pt x="637" y="1"/>
                  </a:moveTo>
                  <a:cubicBezTo>
                    <a:pt x="438" y="1"/>
                    <a:pt x="259" y="40"/>
                    <a:pt x="159" y="120"/>
                  </a:cubicBezTo>
                  <a:cubicBezTo>
                    <a:pt x="40" y="180"/>
                    <a:pt x="0" y="259"/>
                    <a:pt x="40" y="299"/>
                  </a:cubicBezTo>
                  <a:cubicBezTo>
                    <a:pt x="42" y="303"/>
                    <a:pt x="46" y="305"/>
                    <a:pt x="53" y="305"/>
                  </a:cubicBezTo>
                  <a:cubicBezTo>
                    <a:pt x="103" y="305"/>
                    <a:pt x="285" y="194"/>
                    <a:pt x="537" y="194"/>
                  </a:cubicBezTo>
                  <a:cubicBezTo>
                    <a:pt x="569" y="194"/>
                    <a:pt x="602" y="195"/>
                    <a:pt x="637" y="199"/>
                  </a:cubicBezTo>
                  <a:cubicBezTo>
                    <a:pt x="913" y="199"/>
                    <a:pt x="1115" y="350"/>
                    <a:pt x="1202" y="350"/>
                  </a:cubicBezTo>
                  <a:cubicBezTo>
                    <a:pt x="1215" y="350"/>
                    <a:pt x="1226" y="346"/>
                    <a:pt x="1233" y="339"/>
                  </a:cubicBezTo>
                  <a:cubicBezTo>
                    <a:pt x="1253" y="319"/>
                    <a:pt x="1214" y="239"/>
                    <a:pt x="1114" y="160"/>
                  </a:cubicBezTo>
                  <a:cubicBezTo>
                    <a:pt x="1015" y="100"/>
                    <a:pt x="836" y="1"/>
                    <a:pt x="63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a:off x="3168844" y="1251060"/>
              <a:ext cx="49843" cy="13554"/>
            </a:xfrm>
            <a:custGeom>
              <a:avLst/>
              <a:gdLst/>
              <a:ahLst/>
              <a:cxnLst/>
              <a:rect l="l" t="t" r="r" b="b"/>
              <a:pathLst>
                <a:path w="1254" h="341" extrusionOk="0">
                  <a:moveTo>
                    <a:pt x="744" y="1"/>
                  </a:moveTo>
                  <a:cubicBezTo>
                    <a:pt x="709" y="1"/>
                    <a:pt x="673" y="4"/>
                    <a:pt x="637" y="11"/>
                  </a:cubicBezTo>
                  <a:cubicBezTo>
                    <a:pt x="438" y="11"/>
                    <a:pt x="259" y="71"/>
                    <a:pt x="159" y="171"/>
                  </a:cubicBezTo>
                  <a:cubicBezTo>
                    <a:pt x="40" y="230"/>
                    <a:pt x="0" y="310"/>
                    <a:pt x="40" y="330"/>
                  </a:cubicBezTo>
                  <a:cubicBezTo>
                    <a:pt x="45" y="337"/>
                    <a:pt x="52" y="340"/>
                    <a:pt x="62" y="340"/>
                  </a:cubicBezTo>
                  <a:cubicBezTo>
                    <a:pt x="134" y="340"/>
                    <a:pt x="339" y="171"/>
                    <a:pt x="637" y="171"/>
                  </a:cubicBezTo>
                  <a:cubicBezTo>
                    <a:pt x="653" y="170"/>
                    <a:pt x="670" y="169"/>
                    <a:pt x="687" y="169"/>
                  </a:cubicBezTo>
                  <a:cubicBezTo>
                    <a:pt x="937" y="169"/>
                    <a:pt x="1142" y="282"/>
                    <a:pt x="1210" y="282"/>
                  </a:cubicBezTo>
                  <a:cubicBezTo>
                    <a:pt x="1223" y="282"/>
                    <a:pt x="1231" y="279"/>
                    <a:pt x="1233" y="270"/>
                  </a:cubicBezTo>
                  <a:cubicBezTo>
                    <a:pt x="1253" y="250"/>
                    <a:pt x="1213" y="171"/>
                    <a:pt x="1114" y="131"/>
                  </a:cubicBezTo>
                  <a:cubicBezTo>
                    <a:pt x="1033" y="66"/>
                    <a:pt x="899" y="1"/>
                    <a:pt x="74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4"/>
            <p:cNvSpPr/>
            <p:nvPr/>
          </p:nvSpPr>
          <p:spPr>
            <a:xfrm>
              <a:off x="3096064" y="1234842"/>
              <a:ext cx="41973" cy="108391"/>
            </a:xfrm>
            <a:custGeom>
              <a:avLst/>
              <a:gdLst/>
              <a:ahLst/>
              <a:cxnLst/>
              <a:rect l="l" t="t" r="r" b="b"/>
              <a:pathLst>
                <a:path w="1056" h="2727" extrusionOk="0">
                  <a:moveTo>
                    <a:pt x="993" y="0"/>
                  </a:moveTo>
                  <a:cubicBezTo>
                    <a:pt x="958" y="0"/>
                    <a:pt x="628" y="703"/>
                    <a:pt x="299" y="1613"/>
                  </a:cubicBezTo>
                  <a:cubicBezTo>
                    <a:pt x="220" y="1832"/>
                    <a:pt x="160" y="2031"/>
                    <a:pt x="80" y="2250"/>
                  </a:cubicBezTo>
                  <a:cubicBezTo>
                    <a:pt x="61" y="2349"/>
                    <a:pt x="1" y="2448"/>
                    <a:pt x="21" y="2568"/>
                  </a:cubicBezTo>
                  <a:cubicBezTo>
                    <a:pt x="41" y="2647"/>
                    <a:pt x="100" y="2667"/>
                    <a:pt x="180" y="2707"/>
                  </a:cubicBezTo>
                  <a:cubicBezTo>
                    <a:pt x="220" y="2727"/>
                    <a:pt x="279" y="2727"/>
                    <a:pt x="319" y="2727"/>
                  </a:cubicBezTo>
                  <a:cubicBezTo>
                    <a:pt x="478" y="2717"/>
                    <a:pt x="608" y="2717"/>
                    <a:pt x="697" y="2717"/>
                  </a:cubicBezTo>
                  <a:cubicBezTo>
                    <a:pt x="787" y="2717"/>
                    <a:pt x="836" y="2717"/>
                    <a:pt x="836" y="2707"/>
                  </a:cubicBezTo>
                  <a:cubicBezTo>
                    <a:pt x="836" y="2667"/>
                    <a:pt x="637" y="2647"/>
                    <a:pt x="319" y="2608"/>
                  </a:cubicBezTo>
                  <a:cubicBezTo>
                    <a:pt x="240" y="2608"/>
                    <a:pt x="140" y="2568"/>
                    <a:pt x="140" y="2528"/>
                  </a:cubicBezTo>
                  <a:cubicBezTo>
                    <a:pt x="120" y="2488"/>
                    <a:pt x="180" y="2389"/>
                    <a:pt x="200" y="2289"/>
                  </a:cubicBezTo>
                  <a:cubicBezTo>
                    <a:pt x="279" y="2090"/>
                    <a:pt x="339" y="1852"/>
                    <a:pt x="439" y="1653"/>
                  </a:cubicBezTo>
                  <a:cubicBezTo>
                    <a:pt x="797" y="758"/>
                    <a:pt x="1055" y="22"/>
                    <a:pt x="996" y="2"/>
                  </a:cubicBezTo>
                  <a:cubicBezTo>
                    <a:pt x="995" y="1"/>
                    <a:pt x="994" y="0"/>
                    <a:pt x="99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4"/>
            <p:cNvSpPr/>
            <p:nvPr/>
          </p:nvSpPr>
          <p:spPr>
            <a:xfrm>
              <a:off x="3126909" y="1351108"/>
              <a:ext cx="43524" cy="37999"/>
            </a:xfrm>
            <a:custGeom>
              <a:avLst/>
              <a:gdLst/>
              <a:ahLst/>
              <a:cxnLst/>
              <a:rect l="l" t="t" r="r" b="b"/>
              <a:pathLst>
                <a:path w="1095" h="956" extrusionOk="0">
                  <a:moveTo>
                    <a:pt x="1015" y="1"/>
                  </a:moveTo>
                  <a:cubicBezTo>
                    <a:pt x="956" y="1"/>
                    <a:pt x="956" y="359"/>
                    <a:pt x="657" y="598"/>
                  </a:cubicBezTo>
                  <a:cubicBezTo>
                    <a:pt x="359" y="856"/>
                    <a:pt x="1" y="817"/>
                    <a:pt x="1" y="876"/>
                  </a:cubicBezTo>
                  <a:cubicBezTo>
                    <a:pt x="1" y="896"/>
                    <a:pt x="60" y="956"/>
                    <a:pt x="239" y="956"/>
                  </a:cubicBezTo>
                  <a:cubicBezTo>
                    <a:pt x="399" y="956"/>
                    <a:pt x="617" y="896"/>
                    <a:pt x="816" y="757"/>
                  </a:cubicBezTo>
                  <a:cubicBezTo>
                    <a:pt x="995" y="598"/>
                    <a:pt x="1095" y="399"/>
                    <a:pt x="1095" y="260"/>
                  </a:cubicBezTo>
                  <a:cubicBezTo>
                    <a:pt x="1095" y="80"/>
                    <a:pt x="1035" y="1"/>
                    <a:pt x="101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4"/>
            <p:cNvSpPr/>
            <p:nvPr/>
          </p:nvSpPr>
          <p:spPr>
            <a:xfrm>
              <a:off x="3172780" y="1194735"/>
              <a:ext cx="60933" cy="16853"/>
            </a:xfrm>
            <a:custGeom>
              <a:avLst/>
              <a:gdLst/>
              <a:ahLst/>
              <a:cxnLst/>
              <a:rect l="l" t="t" r="r" b="b"/>
              <a:pathLst>
                <a:path w="1533" h="424" extrusionOk="0">
                  <a:moveTo>
                    <a:pt x="615" y="0"/>
                  </a:moveTo>
                  <a:cubicBezTo>
                    <a:pt x="463" y="0"/>
                    <a:pt x="325" y="33"/>
                    <a:pt x="239" y="76"/>
                  </a:cubicBezTo>
                  <a:cubicBezTo>
                    <a:pt x="60" y="96"/>
                    <a:pt x="0" y="175"/>
                    <a:pt x="0" y="235"/>
                  </a:cubicBezTo>
                  <a:cubicBezTo>
                    <a:pt x="40" y="334"/>
                    <a:pt x="359" y="275"/>
                    <a:pt x="756" y="334"/>
                  </a:cubicBezTo>
                  <a:cubicBezTo>
                    <a:pt x="1032" y="363"/>
                    <a:pt x="1276" y="424"/>
                    <a:pt x="1403" y="424"/>
                  </a:cubicBezTo>
                  <a:cubicBezTo>
                    <a:pt x="1450" y="424"/>
                    <a:pt x="1482" y="416"/>
                    <a:pt x="1492" y="394"/>
                  </a:cubicBezTo>
                  <a:cubicBezTo>
                    <a:pt x="1532" y="354"/>
                    <a:pt x="1473" y="275"/>
                    <a:pt x="1353" y="195"/>
                  </a:cubicBezTo>
                  <a:cubicBezTo>
                    <a:pt x="1234" y="135"/>
                    <a:pt x="1035" y="36"/>
                    <a:pt x="796" y="16"/>
                  </a:cubicBezTo>
                  <a:cubicBezTo>
                    <a:pt x="735" y="5"/>
                    <a:pt x="674" y="0"/>
                    <a:pt x="61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3052578" y="1195371"/>
              <a:ext cx="53023" cy="15661"/>
            </a:xfrm>
            <a:custGeom>
              <a:avLst/>
              <a:gdLst/>
              <a:ahLst/>
              <a:cxnLst/>
              <a:rect l="l" t="t" r="r" b="b"/>
              <a:pathLst>
                <a:path w="1334" h="394" extrusionOk="0">
                  <a:moveTo>
                    <a:pt x="677" y="0"/>
                  </a:moveTo>
                  <a:cubicBezTo>
                    <a:pt x="438" y="0"/>
                    <a:pt x="279" y="60"/>
                    <a:pt x="180" y="159"/>
                  </a:cubicBezTo>
                  <a:cubicBezTo>
                    <a:pt x="41" y="239"/>
                    <a:pt x="1" y="318"/>
                    <a:pt x="41" y="358"/>
                  </a:cubicBezTo>
                  <a:cubicBezTo>
                    <a:pt x="67" y="385"/>
                    <a:pt x="114" y="393"/>
                    <a:pt x="175" y="393"/>
                  </a:cubicBezTo>
                  <a:cubicBezTo>
                    <a:pt x="299" y="393"/>
                    <a:pt x="485" y="358"/>
                    <a:pt x="697" y="358"/>
                  </a:cubicBezTo>
                  <a:cubicBezTo>
                    <a:pt x="732" y="356"/>
                    <a:pt x="767" y="355"/>
                    <a:pt x="802" y="355"/>
                  </a:cubicBezTo>
                  <a:cubicBezTo>
                    <a:pt x="957" y="355"/>
                    <a:pt x="1098" y="374"/>
                    <a:pt x="1194" y="374"/>
                  </a:cubicBezTo>
                  <a:cubicBezTo>
                    <a:pt x="1257" y="374"/>
                    <a:pt x="1300" y="366"/>
                    <a:pt x="1314" y="338"/>
                  </a:cubicBezTo>
                  <a:cubicBezTo>
                    <a:pt x="1334" y="279"/>
                    <a:pt x="1294" y="219"/>
                    <a:pt x="1194" y="139"/>
                  </a:cubicBezTo>
                  <a:cubicBezTo>
                    <a:pt x="1075" y="60"/>
                    <a:pt x="896"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4"/>
            <p:cNvSpPr/>
            <p:nvPr/>
          </p:nvSpPr>
          <p:spPr>
            <a:xfrm>
              <a:off x="3250250" y="1075965"/>
              <a:ext cx="110737" cy="240552"/>
            </a:xfrm>
            <a:custGeom>
              <a:avLst/>
              <a:gdLst/>
              <a:ahLst/>
              <a:cxnLst/>
              <a:rect l="l" t="t" r="r" b="b"/>
              <a:pathLst>
                <a:path w="2786" h="6052" extrusionOk="0">
                  <a:moveTo>
                    <a:pt x="1421" y="0"/>
                  </a:moveTo>
                  <a:cubicBezTo>
                    <a:pt x="1337" y="0"/>
                    <a:pt x="1254" y="18"/>
                    <a:pt x="1175" y="60"/>
                  </a:cubicBezTo>
                  <a:cubicBezTo>
                    <a:pt x="817" y="239"/>
                    <a:pt x="339" y="895"/>
                    <a:pt x="81" y="1174"/>
                  </a:cubicBezTo>
                  <a:lnTo>
                    <a:pt x="1" y="1253"/>
                  </a:lnTo>
                  <a:cubicBezTo>
                    <a:pt x="339" y="1532"/>
                    <a:pt x="578" y="1930"/>
                    <a:pt x="618" y="2348"/>
                  </a:cubicBezTo>
                  <a:lnTo>
                    <a:pt x="618" y="2407"/>
                  </a:lnTo>
                  <a:cubicBezTo>
                    <a:pt x="697" y="3004"/>
                    <a:pt x="697" y="3621"/>
                    <a:pt x="777" y="4217"/>
                  </a:cubicBezTo>
                  <a:cubicBezTo>
                    <a:pt x="876" y="4814"/>
                    <a:pt x="1075" y="5431"/>
                    <a:pt x="1513" y="5849"/>
                  </a:cubicBezTo>
                  <a:cubicBezTo>
                    <a:pt x="1626" y="5962"/>
                    <a:pt x="1795" y="6051"/>
                    <a:pt x="1949" y="6051"/>
                  </a:cubicBezTo>
                  <a:cubicBezTo>
                    <a:pt x="2039" y="6051"/>
                    <a:pt x="2123" y="6021"/>
                    <a:pt x="2189" y="5948"/>
                  </a:cubicBezTo>
                  <a:cubicBezTo>
                    <a:pt x="2229" y="5888"/>
                    <a:pt x="2269" y="5769"/>
                    <a:pt x="2269" y="5670"/>
                  </a:cubicBezTo>
                  <a:cubicBezTo>
                    <a:pt x="2388" y="4217"/>
                    <a:pt x="2786" y="2924"/>
                    <a:pt x="2766" y="1393"/>
                  </a:cubicBezTo>
                  <a:cubicBezTo>
                    <a:pt x="2766" y="975"/>
                    <a:pt x="2567" y="597"/>
                    <a:pt x="2229" y="358"/>
                  </a:cubicBezTo>
                  <a:cubicBezTo>
                    <a:pt x="1985" y="191"/>
                    <a:pt x="1695" y="0"/>
                    <a:pt x="14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4"/>
            <p:cNvSpPr/>
            <p:nvPr/>
          </p:nvSpPr>
          <p:spPr>
            <a:xfrm>
              <a:off x="3310351" y="1253643"/>
              <a:ext cx="60853" cy="87762"/>
            </a:xfrm>
            <a:custGeom>
              <a:avLst/>
              <a:gdLst/>
              <a:ahLst/>
              <a:cxnLst/>
              <a:rect l="l" t="t" r="r" b="b"/>
              <a:pathLst>
                <a:path w="1531" h="2208" extrusionOk="0">
                  <a:moveTo>
                    <a:pt x="535" y="0"/>
                  </a:moveTo>
                  <a:cubicBezTo>
                    <a:pt x="288" y="0"/>
                    <a:pt x="88" y="58"/>
                    <a:pt x="80" y="66"/>
                  </a:cubicBezTo>
                  <a:cubicBezTo>
                    <a:pt x="80" y="66"/>
                    <a:pt x="1" y="2095"/>
                    <a:pt x="1" y="2155"/>
                  </a:cubicBezTo>
                  <a:cubicBezTo>
                    <a:pt x="1" y="2161"/>
                    <a:pt x="171" y="2208"/>
                    <a:pt x="396" y="2208"/>
                  </a:cubicBezTo>
                  <a:cubicBezTo>
                    <a:pt x="829" y="2208"/>
                    <a:pt x="1467" y="2036"/>
                    <a:pt x="1493" y="1080"/>
                  </a:cubicBezTo>
                  <a:cubicBezTo>
                    <a:pt x="1531" y="174"/>
                    <a:pt x="962" y="0"/>
                    <a:pt x="535"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a:off x="3328556" y="1272524"/>
              <a:ext cx="27704" cy="50479"/>
            </a:xfrm>
            <a:custGeom>
              <a:avLst/>
              <a:gdLst/>
              <a:ahLst/>
              <a:cxnLst/>
              <a:rect l="l" t="t" r="r" b="b"/>
              <a:pathLst>
                <a:path w="697" h="1270" extrusionOk="0">
                  <a:moveTo>
                    <a:pt x="320" y="1"/>
                  </a:moveTo>
                  <a:cubicBezTo>
                    <a:pt x="280" y="1"/>
                    <a:pt x="234" y="19"/>
                    <a:pt x="219" y="48"/>
                  </a:cubicBezTo>
                  <a:cubicBezTo>
                    <a:pt x="199" y="68"/>
                    <a:pt x="179" y="108"/>
                    <a:pt x="179" y="128"/>
                  </a:cubicBezTo>
                  <a:cubicBezTo>
                    <a:pt x="179" y="188"/>
                    <a:pt x="199" y="207"/>
                    <a:pt x="199" y="207"/>
                  </a:cubicBezTo>
                  <a:cubicBezTo>
                    <a:pt x="199" y="207"/>
                    <a:pt x="199" y="188"/>
                    <a:pt x="219" y="128"/>
                  </a:cubicBezTo>
                  <a:cubicBezTo>
                    <a:pt x="235" y="95"/>
                    <a:pt x="278" y="63"/>
                    <a:pt x="326" y="63"/>
                  </a:cubicBezTo>
                  <a:cubicBezTo>
                    <a:pt x="337" y="63"/>
                    <a:pt x="347" y="65"/>
                    <a:pt x="358" y="68"/>
                  </a:cubicBezTo>
                  <a:cubicBezTo>
                    <a:pt x="438" y="88"/>
                    <a:pt x="498" y="168"/>
                    <a:pt x="537" y="267"/>
                  </a:cubicBezTo>
                  <a:cubicBezTo>
                    <a:pt x="557" y="386"/>
                    <a:pt x="597" y="506"/>
                    <a:pt x="597" y="625"/>
                  </a:cubicBezTo>
                  <a:cubicBezTo>
                    <a:pt x="597" y="884"/>
                    <a:pt x="438" y="1123"/>
                    <a:pt x="299" y="1182"/>
                  </a:cubicBezTo>
                  <a:cubicBezTo>
                    <a:pt x="259" y="1192"/>
                    <a:pt x="219" y="1197"/>
                    <a:pt x="184" y="1197"/>
                  </a:cubicBezTo>
                  <a:cubicBezTo>
                    <a:pt x="150" y="1197"/>
                    <a:pt x="120" y="1192"/>
                    <a:pt x="100" y="1182"/>
                  </a:cubicBezTo>
                  <a:cubicBezTo>
                    <a:pt x="40" y="1162"/>
                    <a:pt x="20" y="1123"/>
                    <a:pt x="20" y="1123"/>
                  </a:cubicBezTo>
                  <a:cubicBezTo>
                    <a:pt x="0" y="1123"/>
                    <a:pt x="20" y="1182"/>
                    <a:pt x="60" y="1202"/>
                  </a:cubicBezTo>
                  <a:cubicBezTo>
                    <a:pt x="90" y="1247"/>
                    <a:pt x="153" y="1269"/>
                    <a:pt x="225" y="1269"/>
                  </a:cubicBezTo>
                  <a:cubicBezTo>
                    <a:pt x="249" y="1269"/>
                    <a:pt x="274" y="1267"/>
                    <a:pt x="299" y="1262"/>
                  </a:cubicBezTo>
                  <a:cubicBezTo>
                    <a:pt x="518" y="1202"/>
                    <a:pt x="677" y="943"/>
                    <a:pt x="697" y="625"/>
                  </a:cubicBezTo>
                  <a:cubicBezTo>
                    <a:pt x="697" y="486"/>
                    <a:pt x="677" y="367"/>
                    <a:pt x="617" y="227"/>
                  </a:cubicBezTo>
                  <a:cubicBezTo>
                    <a:pt x="557" y="128"/>
                    <a:pt x="478" y="9"/>
                    <a:pt x="358" y="9"/>
                  </a:cubicBezTo>
                  <a:cubicBezTo>
                    <a:pt x="348" y="3"/>
                    <a:pt x="334" y="1"/>
                    <a:pt x="320" y="1"/>
                  </a:cubicBezTo>
                  <a:close/>
                </a:path>
              </a:pathLst>
            </a:custGeom>
            <a:solidFill>
              <a:srgbClr val="9E6C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4"/>
            <p:cNvSpPr/>
            <p:nvPr/>
          </p:nvSpPr>
          <p:spPr>
            <a:xfrm>
              <a:off x="2965329" y="1017892"/>
              <a:ext cx="348228" cy="158235"/>
            </a:xfrm>
            <a:custGeom>
              <a:avLst/>
              <a:gdLst/>
              <a:ahLst/>
              <a:cxnLst/>
              <a:rect l="l" t="t" r="r" b="b"/>
              <a:pathLst>
                <a:path w="8761" h="3981" extrusionOk="0">
                  <a:moveTo>
                    <a:pt x="6568" y="0"/>
                  </a:moveTo>
                  <a:cubicBezTo>
                    <a:pt x="5947" y="0"/>
                    <a:pt x="5246" y="256"/>
                    <a:pt x="4702" y="427"/>
                  </a:cubicBezTo>
                  <a:cubicBezTo>
                    <a:pt x="4265" y="566"/>
                    <a:pt x="3807" y="765"/>
                    <a:pt x="3330" y="765"/>
                  </a:cubicBezTo>
                  <a:cubicBezTo>
                    <a:pt x="3011" y="745"/>
                    <a:pt x="2713" y="646"/>
                    <a:pt x="2415" y="546"/>
                  </a:cubicBezTo>
                  <a:cubicBezTo>
                    <a:pt x="2142" y="455"/>
                    <a:pt x="1853" y="365"/>
                    <a:pt x="1578" y="365"/>
                  </a:cubicBezTo>
                  <a:cubicBezTo>
                    <a:pt x="1552" y="365"/>
                    <a:pt x="1526" y="365"/>
                    <a:pt x="1500" y="367"/>
                  </a:cubicBezTo>
                  <a:cubicBezTo>
                    <a:pt x="1181" y="407"/>
                    <a:pt x="843" y="566"/>
                    <a:pt x="724" y="845"/>
                  </a:cubicBezTo>
                  <a:cubicBezTo>
                    <a:pt x="626" y="1072"/>
                    <a:pt x="728" y="1392"/>
                    <a:pt x="941" y="1534"/>
                  </a:cubicBezTo>
                  <a:lnTo>
                    <a:pt x="941" y="1534"/>
                  </a:lnTo>
                  <a:cubicBezTo>
                    <a:pt x="892" y="1522"/>
                    <a:pt x="841" y="1516"/>
                    <a:pt x="790" y="1516"/>
                  </a:cubicBezTo>
                  <a:cubicBezTo>
                    <a:pt x="453" y="1516"/>
                    <a:pt x="108" y="1771"/>
                    <a:pt x="47" y="2118"/>
                  </a:cubicBezTo>
                  <a:cubicBezTo>
                    <a:pt x="0" y="2462"/>
                    <a:pt x="273" y="2818"/>
                    <a:pt x="614" y="2906"/>
                  </a:cubicBezTo>
                  <a:lnTo>
                    <a:pt x="614" y="2906"/>
                  </a:lnTo>
                  <a:cubicBezTo>
                    <a:pt x="491" y="2975"/>
                    <a:pt x="394" y="3116"/>
                    <a:pt x="405" y="3252"/>
                  </a:cubicBezTo>
                  <a:cubicBezTo>
                    <a:pt x="425" y="3510"/>
                    <a:pt x="644" y="3709"/>
                    <a:pt x="903" y="3809"/>
                  </a:cubicBezTo>
                  <a:cubicBezTo>
                    <a:pt x="1165" y="3931"/>
                    <a:pt x="1451" y="3980"/>
                    <a:pt x="1740" y="3980"/>
                  </a:cubicBezTo>
                  <a:cubicBezTo>
                    <a:pt x="2110" y="3980"/>
                    <a:pt x="2487" y="3900"/>
                    <a:pt x="2832" y="3789"/>
                  </a:cubicBezTo>
                  <a:cubicBezTo>
                    <a:pt x="3469" y="3590"/>
                    <a:pt x="4066" y="3232"/>
                    <a:pt x="4662" y="3013"/>
                  </a:cubicBezTo>
                  <a:cubicBezTo>
                    <a:pt x="5162" y="2836"/>
                    <a:pt x="5935" y="2541"/>
                    <a:pt x="6549" y="2541"/>
                  </a:cubicBezTo>
                  <a:cubicBezTo>
                    <a:pt x="6694" y="2541"/>
                    <a:pt x="6829" y="2557"/>
                    <a:pt x="6950" y="2595"/>
                  </a:cubicBezTo>
                  <a:cubicBezTo>
                    <a:pt x="7346" y="2739"/>
                    <a:pt x="7644" y="3209"/>
                    <a:pt x="7904" y="3209"/>
                  </a:cubicBezTo>
                  <a:cubicBezTo>
                    <a:pt x="7931" y="3209"/>
                    <a:pt x="7958" y="3203"/>
                    <a:pt x="7985" y="3192"/>
                  </a:cubicBezTo>
                  <a:cubicBezTo>
                    <a:pt x="8243" y="3053"/>
                    <a:pt x="8382" y="2814"/>
                    <a:pt x="8442" y="2535"/>
                  </a:cubicBezTo>
                  <a:cubicBezTo>
                    <a:pt x="8482" y="2277"/>
                    <a:pt x="8462" y="1998"/>
                    <a:pt x="8402" y="1720"/>
                  </a:cubicBezTo>
                  <a:cubicBezTo>
                    <a:pt x="8760" y="1143"/>
                    <a:pt x="7786" y="307"/>
                    <a:pt x="7070" y="69"/>
                  </a:cubicBezTo>
                  <a:cubicBezTo>
                    <a:pt x="6912" y="21"/>
                    <a:pt x="6744" y="0"/>
                    <a:pt x="656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3001183" y="1035421"/>
              <a:ext cx="286261" cy="86053"/>
            </a:xfrm>
            <a:custGeom>
              <a:avLst/>
              <a:gdLst/>
              <a:ahLst/>
              <a:cxnLst/>
              <a:rect l="l" t="t" r="r" b="b"/>
              <a:pathLst>
                <a:path w="7202" h="2165" extrusionOk="0">
                  <a:moveTo>
                    <a:pt x="5617" y="1"/>
                  </a:moveTo>
                  <a:cubicBezTo>
                    <a:pt x="5569" y="1"/>
                    <a:pt x="5520" y="2"/>
                    <a:pt x="5471" y="6"/>
                  </a:cubicBezTo>
                  <a:cubicBezTo>
                    <a:pt x="4894" y="65"/>
                    <a:pt x="4298" y="364"/>
                    <a:pt x="3820" y="782"/>
                  </a:cubicBezTo>
                  <a:cubicBezTo>
                    <a:pt x="3363" y="1179"/>
                    <a:pt x="2945" y="1637"/>
                    <a:pt x="2448" y="1856"/>
                  </a:cubicBezTo>
                  <a:cubicBezTo>
                    <a:pt x="2199" y="1965"/>
                    <a:pt x="1940" y="2010"/>
                    <a:pt x="1699" y="2010"/>
                  </a:cubicBezTo>
                  <a:cubicBezTo>
                    <a:pt x="1458" y="2010"/>
                    <a:pt x="1234" y="1965"/>
                    <a:pt x="1055" y="1896"/>
                  </a:cubicBezTo>
                  <a:cubicBezTo>
                    <a:pt x="677" y="1756"/>
                    <a:pt x="399" y="1557"/>
                    <a:pt x="259" y="1378"/>
                  </a:cubicBezTo>
                  <a:cubicBezTo>
                    <a:pt x="100" y="1199"/>
                    <a:pt x="21" y="1100"/>
                    <a:pt x="21" y="1100"/>
                  </a:cubicBezTo>
                  <a:cubicBezTo>
                    <a:pt x="1" y="1100"/>
                    <a:pt x="21" y="1120"/>
                    <a:pt x="41" y="1239"/>
                  </a:cubicBezTo>
                  <a:cubicBezTo>
                    <a:pt x="80" y="1279"/>
                    <a:pt x="120" y="1358"/>
                    <a:pt x="200" y="1458"/>
                  </a:cubicBezTo>
                  <a:cubicBezTo>
                    <a:pt x="339" y="1617"/>
                    <a:pt x="617" y="1876"/>
                    <a:pt x="1015" y="2035"/>
                  </a:cubicBezTo>
                  <a:cubicBezTo>
                    <a:pt x="1224" y="2108"/>
                    <a:pt x="1477" y="2164"/>
                    <a:pt x="1744" y="2164"/>
                  </a:cubicBezTo>
                  <a:cubicBezTo>
                    <a:pt x="1987" y="2164"/>
                    <a:pt x="2241" y="2118"/>
                    <a:pt x="2487" y="1995"/>
                  </a:cubicBezTo>
                  <a:cubicBezTo>
                    <a:pt x="3005" y="1776"/>
                    <a:pt x="3462" y="1299"/>
                    <a:pt x="3920" y="901"/>
                  </a:cubicBezTo>
                  <a:cubicBezTo>
                    <a:pt x="4397" y="483"/>
                    <a:pt x="4914" y="185"/>
                    <a:pt x="5471" y="125"/>
                  </a:cubicBezTo>
                  <a:cubicBezTo>
                    <a:pt x="5519" y="121"/>
                    <a:pt x="5567" y="120"/>
                    <a:pt x="5615" y="120"/>
                  </a:cubicBezTo>
                  <a:cubicBezTo>
                    <a:pt x="6079" y="120"/>
                    <a:pt x="6512" y="292"/>
                    <a:pt x="6764" y="563"/>
                  </a:cubicBezTo>
                  <a:cubicBezTo>
                    <a:pt x="7043" y="861"/>
                    <a:pt x="7102" y="1199"/>
                    <a:pt x="7102" y="1438"/>
                  </a:cubicBezTo>
                  <a:cubicBezTo>
                    <a:pt x="7102" y="1657"/>
                    <a:pt x="7043" y="1776"/>
                    <a:pt x="7063" y="1776"/>
                  </a:cubicBezTo>
                  <a:cubicBezTo>
                    <a:pt x="7063" y="1776"/>
                    <a:pt x="7083" y="1756"/>
                    <a:pt x="7102" y="1697"/>
                  </a:cubicBezTo>
                  <a:cubicBezTo>
                    <a:pt x="7142" y="1617"/>
                    <a:pt x="7182" y="1557"/>
                    <a:pt x="7182" y="1438"/>
                  </a:cubicBezTo>
                  <a:cubicBezTo>
                    <a:pt x="7202" y="1179"/>
                    <a:pt x="7162" y="801"/>
                    <a:pt x="6864" y="483"/>
                  </a:cubicBezTo>
                  <a:cubicBezTo>
                    <a:pt x="6591" y="192"/>
                    <a:pt x="6135" y="1"/>
                    <a:pt x="5617"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4"/>
            <p:cNvSpPr/>
            <p:nvPr/>
          </p:nvSpPr>
          <p:spPr>
            <a:xfrm>
              <a:off x="3286660" y="1103034"/>
              <a:ext cx="61688" cy="151637"/>
            </a:xfrm>
            <a:custGeom>
              <a:avLst/>
              <a:gdLst/>
              <a:ahLst/>
              <a:cxnLst/>
              <a:rect l="l" t="t" r="r" b="b"/>
              <a:pathLst>
                <a:path w="1552" h="3815" extrusionOk="0">
                  <a:moveTo>
                    <a:pt x="408" y="1"/>
                  </a:moveTo>
                  <a:cubicBezTo>
                    <a:pt x="318" y="1"/>
                    <a:pt x="239" y="15"/>
                    <a:pt x="179" y="35"/>
                  </a:cubicBezTo>
                  <a:cubicBezTo>
                    <a:pt x="60" y="75"/>
                    <a:pt x="0" y="135"/>
                    <a:pt x="0" y="135"/>
                  </a:cubicBezTo>
                  <a:cubicBezTo>
                    <a:pt x="0" y="140"/>
                    <a:pt x="4" y="143"/>
                    <a:pt x="13" y="143"/>
                  </a:cubicBezTo>
                  <a:cubicBezTo>
                    <a:pt x="36" y="143"/>
                    <a:pt x="92" y="124"/>
                    <a:pt x="179" y="95"/>
                  </a:cubicBezTo>
                  <a:cubicBezTo>
                    <a:pt x="279" y="95"/>
                    <a:pt x="458" y="95"/>
                    <a:pt x="656" y="175"/>
                  </a:cubicBezTo>
                  <a:cubicBezTo>
                    <a:pt x="855" y="254"/>
                    <a:pt x="1074" y="413"/>
                    <a:pt x="1194" y="652"/>
                  </a:cubicBezTo>
                  <a:cubicBezTo>
                    <a:pt x="1333" y="891"/>
                    <a:pt x="1373" y="1189"/>
                    <a:pt x="1353" y="1507"/>
                  </a:cubicBezTo>
                  <a:cubicBezTo>
                    <a:pt x="1293" y="2164"/>
                    <a:pt x="875" y="2661"/>
                    <a:pt x="855" y="3139"/>
                  </a:cubicBezTo>
                  <a:cubicBezTo>
                    <a:pt x="816" y="3357"/>
                    <a:pt x="875" y="3536"/>
                    <a:pt x="915" y="3656"/>
                  </a:cubicBezTo>
                  <a:cubicBezTo>
                    <a:pt x="975" y="3755"/>
                    <a:pt x="1054" y="3815"/>
                    <a:pt x="1054" y="3815"/>
                  </a:cubicBezTo>
                  <a:cubicBezTo>
                    <a:pt x="1074" y="3775"/>
                    <a:pt x="895" y="3556"/>
                    <a:pt x="995" y="3119"/>
                  </a:cubicBezTo>
                  <a:cubicBezTo>
                    <a:pt x="1015" y="2920"/>
                    <a:pt x="1114" y="2661"/>
                    <a:pt x="1253" y="2423"/>
                  </a:cubicBezTo>
                  <a:cubicBezTo>
                    <a:pt x="1373" y="2144"/>
                    <a:pt x="1492" y="1846"/>
                    <a:pt x="1512" y="1488"/>
                  </a:cubicBezTo>
                  <a:cubicBezTo>
                    <a:pt x="1552" y="1149"/>
                    <a:pt x="1472" y="791"/>
                    <a:pt x="1313" y="553"/>
                  </a:cubicBezTo>
                  <a:cubicBezTo>
                    <a:pt x="1154" y="274"/>
                    <a:pt x="915" y="135"/>
                    <a:pt x="696" y="55"/>
                  </a:cubicBezTo>
                  <a:cubicBezTo>
                    <a:pt x="597" y="15"/>
                    <a:pt x="497" y="1"/>
                    <a:pt x="408"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2883367" y="2508719"/>
              <a:ext cx="949647" cy="1975967"/>
            </a:xfrm>
            <a:custGeom>
              <a:avLst/>
              <a:gdLst/>
              <a:ahLst/>
              <a:cxnLst/>
              <a:rect l="l" t="t" r="r" b="b"/>
              <a:pathLst>
                <a:path w="23892" h="49713" extrusionOk="0">
                  <a:moveTo>
                    <a:pt x="1" y="1"/>
                  </a:moveTo>
                  <a:lnTo>
                    <a:pt x="2487" y="49076"/>
                  </a:lnTo>
                  <a:lnTo>
                    <a:pt x="8773" y="49076"/>
                  </a:lnTo>
                  <a:lnTo>
                    <a:pt x="8018" y="6446"/>
                  </a:lnTo>
                  <a:lnTo>
                    <a:pt x="17347" y="49713"/>
                  </a:lnTo>
                  <a:lnTo>
                    <a:pt x="23892" y="48917"/>
                  </a:lnTo>
                  <a:lnTo>
                    <a:pt x="15577" y="419"/>
                  </a:lnTo>
                  <a:lnTo>
                    <a:pt x="1"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2709425" y="1571715"/>
              <a:ext cx="971787" cy="1001081"/>
            </a:xfrm>
            <a:custGeom>
              <a:avLst/>
              <a:gdLst/>
              <a:ahLst/>
              <a:cxnLst/>
              <a:rect l="l" t="t" r="r" b="b"/>
              <a:pathLst>
                <a:path w="24449" h="25186" extrusionOk="0">
                  <a:moveTo>
                    <a:pt x="9947" y="1"/>
                  </a:moveTo>
                  <a:cubicBezTo>
                    <a:pt x="9648" y="21"/>
                    <a:pt x="9171" y="81"/>
                    <a:pt x="8574" y="140"/>
                  </a:cubicBezTo>
                  <a:cubicBezTo>
                    <a:pt x="7639" y="260"/>
                    <a:pt x="7062" y="419"/>
                    <a:pt x="6625" y="618"/>
                  </a:cubicBezTo>
                  <a:cubicBezTo>
                    <a:pt x="6366" y="717"/>
                    <a:pt x="6127" y="856"/>
                    <a:pt x="5869" y="1016"/>
                  </a:cubicBezTo>
                  <a:cubicBezTo>
                    <a:pt x="4934" y="1632"/>
                    <a:pt x="1174" y="4059"/>
                    <a:pt x="0" y="4895"/>
                  </a:cubicBezTo>
                  <a:lnTo>
                    <a:pt x="2666" y="10027"/>
                  </a:lnTo>
                  <a:lnTo>
                    <a:pt x="4993" y="8555"/>
                  </a:lnTo>
                  <a:lnTo>
                    <a:pt x="4914" y="10286"/>
                  </a:lnTo>
                  <a:cubicBezTo>
                    <a:pt x="4914" y="10286"/>
                    <a:pt x="4675" y="16432"/>
                    <a:pt x="4476" y="20371"/>
                  </a:cubicBezTo>
                  <a:cubicBezTo>
                    <a:pt x="4337" y="23176"/>
                    <a:pt x="4357" y="25185"/>
                    <a:pt x="4357" y="25185"/>
                  </a:cubicBezTo>
                  <a:lnTo>
                    <a:pt x="20589" y="25185"/>
                  </a:lnTo>
                  <a:lnTo>
                    <a:pt x="19396" y="16631"/>
                  </a:lnTo>
                  <a:lnTo>
                    <a:pt x="19097" y="9768"/>
                  </a:lnTo>
                  <a:lnTo>
                    <a:pt x="20370" y="11260"/>
                  </a:lnTo>
                  <a:lnTo>
                    <a:pt x="24448" y="6387"/>
                  </a:lnTo>
                  <a:lnTo>
                    <a:pt x="20291" y="2667"/>
                  </a:lnTo>
                  <a:cubicBezTo>
                    <a:pt x="19256" y="1513"/>
                    <a:pt x="17566" y="299"/>
                    <a:pt x="15815" y="41"/>
                  </a:cubicBezTo>
                  <a:cubicBezTo>
                    <a:pt x="15616" y="21"/>
                    <a:pt x="15417" y="1"/>
                    <a:pt x="15218" y="1"/>
                  </a:cubicBezTo>
                  <a:cubicBezTo>
                    <a:pt x="14333" y="270"/>
                    <a:pt x="13458" y="404"/>
                    <a:pt x="12583" y="404"/>
                  </a:cubicBezTo>
                  <a:cubicBezTo>
                    <a:pt x="11707" y="404"/>
                    <a:pt x="10832" y="270"/>
                    <a:pt x="9947"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2899982" y="1778092"/>
              <a:ext cx="26909" cy="305261"/>
            </a:xfrm>
            <a:custGeom>
              <a:avLst/>
              <a:gdLst/>
              <a:ahLst/>
              <a:cxnLst/>
              <a:rect l="l" t="t" r="r" b="b"/>
              <a:pathLst>
                <a:path w="677" h="7680" extrusionOk="0">
                  <a:moveTo>
                    <a:pt x="657" y="1"/>
                  </a:moveTo>
                  <a:lnTo>
                    <a:pt x="657" y="1"/>
                  </a:lnTo>
                  <a:cubicBezTo>
                    <a:pt x="637" y="1"/>
                    <a:pt x="558" y="419"/>
                    <a:pt x="458" y="1115"/>
                  </a:cubicBezTo>
                  <a:cubicBezTo>
                    <a:pt x="359" y="1811"/>
                    <a:pt x="239" y="2786"/>
                    <a:pt x="160" y="3840"/>
                  </a:cubicBezTo>
                  <a:cubicBezTo>
                    <a:pt x="60" y="4895"/>
                    <a:pt x="40" y="5869"/>
                    <a:pt x="1" y="6566"/>
                  </a:cubicBezTo>
                  <a:cubicBezTo>
                    <a:pt x="1" y="7242"/>
                    <a:pt x="1" y="7680"/>
                    <a:pt x="40" y="7680"/>
                  </a:cubicBezTo>
                  <a:cubicBezTo>
                    <a:pt x="60" y="7680"/>
                    <a:pt x="80" y="7262"/>
                    <a:pt x="140" y="6566"/>
                  </a:cubicBezTo>
                  <a:cubicBezTo>
                    <a:pt x="180" y="5869"/>
                    <a:pt x="239" y="4895"/>
                    <a:pt x="339" y="3840"/>
                  </a:cubicBezTo>
                  <a:cubicBezTo>
                    <a:pt x="438" y="2766"/>
                    <a:pt x="498" y="1811"/>
                    <a:pt x="577" y="1115"/>
                  </a:cubicBezTo>
                  <a:cubicBezTo>
                    <a:pt x="657" y="419"/>
                    <a:pt x="677" y="1"/>
                    <a:pt x="65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4"/>
            <p:cNvSpPr/>
            <p:nvPr/>
          </p:nvSpPr>
          <p:spPr>
            <a:xfrm>
              <a:off x="3455077" y="1813707"/>
              <a:ext cx="17409" cy="209549"/>
            </a:xfrm>
            <a:custGeom>
              <a:avLst/>
              <a:gdLst/>
              <a:ahLst/>
              <a:cxnLst/>
              <a:rect l="l" t="t" r="r" b="b"/>
              <a:pathLst>
                <a:path w="438" h="5272" extrusionOk="0">
                  <a:moveTo>
                    <a:pt x="40" y="0"/>
                  </a:moveTo>
                  <a:cubicBezTo>
                    <a:pt x="20" y="0"/>
                    <a:pt x="0" y="299"/>
                    <a:pt x="0" y="776"/>
                  </a:cubicBezTo>
                  <a:cubicBezTo>
                    <a:pt x="0" y="1253"/>
                    <a:pt x="20" y="1910"/>
                    <a:pt x="60" y="2646"/>
                  </a:cubicBezTo>
                  <a:cubicBezTo>
                    <a:pt x="120" y="3362"/>
                    <a:pt x="199" y="4038"/>
                    <a:pt x="259" y="4496"/>
                  </a:cubicBezTo>
                  <a:cubicBezTo>
                    <a:pt x="338" y="4973"/>
                    <a:pt x="398" y="5272"/>
                    <a:pt x="418" y="5272"/>
                  </a:cubicBezTo>
                  <a:cubicBezTo>
                    <a:pt x="438" y="5272"/>
                    <a:pt x="418" y="4973"/>
                    <a:pt x="398" y="4496"/>
                  </a:cubicBezTo>
                  <a:cubicBezTo>
                    <a:pt x="338" y="3959"/>
                    <a:pt x="299" y="3342"/>
                    <a:pt x="239" y="2646"/>
                  </a:cubicBezTo>
                  <a:cubicBezTo>
                    <a:pt x="199" y="1950"/>
                    <a:pt x="139" y="1313"/>
                    <a:pt x="120" y="776"/>
                  </a:cubicBezTo>
                  <a:cubicBezTo>
                    <a:pt x="100" y="299"/>
                    <a:pt x="6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3296121" y="1846103"/>
              <a:ext cx="107596" cy="27704"/>
            </a:xfrm>
            <a:custGeom>
              <a:avLst/>
              <a:gdLst/>
              <a:ahLst/>
              <a:cxnLst/>
              <a:rect l="l" t="t" r="r" b="b"/>
              <a:pathLst>
                <a:path w="2707" h="697" extrusionOk="0">
                  <a:moveTo>
                    <a:pt x="1" y="1"/>
                  </a:moveTo>
                  <a:lnTo>
                    <a:pt x="1" y="697"/>
                  </a:lnTo>
                  <a:lnTo>
                    <a:pt x="2706" y="697"/>
                  </a:lnTo>
                  <a:lnTo>
                    <a:pt x="2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97597" y="1636307"/>
              <a:ext cx="606507" cy="131365"/>
            </a:xfrm>
            <a:custGeom>
              <a:avLst/>
              <a:gdLst/>
              <a:ahLst/>
              <a:cxnLst/>
              <a:rect l="l" t="t" r="r" b="b"/>
              <a:pathLst>
                <a:path w="15259" h="3305" extrusionOk="0">
                  <a:moveTo>
                    <a:pt x="755" y="0"/>
                  </a:moveTo>
                  <a:cubicBezTo>
                    <a:pt x="699" y="0"/>
                    <a:pt x="647" y="3"/>
                    <a:pt x="598" y="7"/>
                  </a:cubicBezTo>
                  <a:cubicBezTo>
                    <a:pt x="359" y="67"/>
                    <a:pt x="220" y="107"/>
                    <a:pt x="120" y="166"/>
                  </a:cubicBezTo>
                  <a:cubicBezTo>
                    <a:pt x="61" y="186"/>
                    <a:pt x="41" y="206"/>
                    <a:pt x="21" y="226"/>
                  </a:cubicBezTo>
                  <a:lnTo>
                    <a:pt x="1" y="266"/>
                  </a:lnTo>
                  <a:cubicBezTo>
                    <a:pt x="1" y="267"/>
                    <a:pt x="2" y="268"/>
                    <a:pt x="3" y="268"/>
                  </a:cubicBezTo>
                  <a:cubicBezTo>
                    <a:pt x="25" y="268"/>
                    <a:pt x="224" y="124"/>
                    <a:pt x="618" y="87"/>
                  </a:cubicBezTo>
                  <a:cubicBezTo>
                    <a:pt x="646" y="85"/>
                    <a:pt x="676" y="85"/>
                    <a:pt x="707" y="85"/>
                  </a:cubicBezTo>
                  <a:cubicBezTo>
                    <a:pt x="1125" y="85"/>
                    <a:pt x="1733" y="216"/>
                    <a:pt x="2288" y="624"/>
                  </a:cubicBezTo>
                  <a:cubicBezTo>
                    <a:pt x="2905" y="1061"/>
                    <a:pt x="3502" y="1778"/>
                    <a:pt x="4377" y="2295"/>
                  </a:cubicBezTo>
                  <a:cubicBezTo>
                    <a:pt x="4596" y="2454"/>
                    <a:pt x="4815" y="2553"/>
                    <a:pt x="5073" y="2673"/>
                  </a:cubicBezTo>
                  <a:cubicBezTo>
                    <a:pt x="5312" y="2792"/>
                    <a:pt x="5571" y="2892"/>
                    <a:pt x="5849" y="2971"/>
                  </a:cubicBezTo>
                  <a:cubicBezTo>
                    <a:pt x="6366" y="3150"/>
                    <a:pt x="6904" y="3270"/>
                    <a:pt x="7500" y="3289"/>
                  </a:cubicBezTo>
                  <a:cubicBezTo>
                    <a:pt x="7655" y="3300"/>
                    <a:pt x="7807" y="3305"/>
                    <a:pt x="7959" y="3305"/>
                  </a:cubicBezTo>
                  <a:cubicBezTo>
                    <a:pt x="8394" y="3305"/>
                    <a:pt x="8818" y="3264"/>
                    <a:pt x="9231" y="3190"/>
                  </a:cubicBezTo>
                  <a:cubicBezTo>
                    <a:pt x="9768" y="3091"/>
                    <a:pt x="10265" y="2951"/>
                    <a:pt x="10743" y="2752"/>
                  </a:cubicBezTo>
                  <a:cubicBezTo>
                    <a:pt x="11181" y="2534"/>
                    <a:pt x="11618" y="2295"/>
                    <a:pt x="11976" y="2036"/>
                  </a:cubicBezTo>
                  <a:cubicBezTo>
                    <a:pt x="12334" y="1758"/>
                    <a:pt x="12653" y="1479"/>
                    <a:pt x="12971" y="1280"/>
                  </a:cubicBezTo>
                  <a:cubicBezTo>
                    <a:pt x="13607" y="863"/>
                    <a:pt x="14184" y="684"/>
                    <a:pt x="14622" y="684"/>
                  </a:cubicBezTo>
                  <a:cubicBezTo>
                    <a:pt x="15008" y="684"/>
                    <a:pt x="15224" y="785"/>
                    <a:pt x="15255" y="785"/>
                  </a:cubicBezTo>
                  <a:cubicBezTo>
                    <a:pt x="15257" y="785"/>
                    <a:pt x="15259" y="785"/>
                    <a:pt x="15259" y="783"/>
                  </a:cubicBezTo>
                  <a:lnTo>
                    <a:pt x="15199" y="703"/>
                  </a:lnTo>
                  <a:cubicBezTo>
                    <a:pt x="15159" y="684"/>
                    <a:pt x="15119" y="684"/>
                    <a:pt x="15060" y="664"/>
                  </a:cubicBezTo>
                  <a:cubicBezTo>
                    <a:pt x="14940" y="644"/>
                    <a:pt x="14801" y="584"/>
                    <a:pt x="14562" y="584"/>
                  </a:cubicBezTo>
                  <a:cubicBezTo>
                    <a:pt x="14542" y="583"/>
                    <a:pt x="14520" y="583"/>
                    <a:pt x="14498" y="583"/>
                  </a:cubicBezTo>
                  <a:cubicBezTo>
                    <a:pt x="14083" y="583"/>
                    <a:pt x="13495" y="764"/>
                    <a:pt x="12871" y="1161"/>
                  </a:cubicBezTo>
                  <a:cubicBezTo>
                    <a:pt x="12553" y="1360"/>
                    <a:pt x="12235" y="1638"/>
                    <a:pt x="11857" y="1877"/>
                  </a:cubicBezTo>
                  <a:cubicBezTo>
                    <a:pt x="11479" y="2156"/>
                    <a:pt x="11061" y="2374"/>
                    <a:pt x="10624" y="2573"/>
                  </a:cubicBezTo>
                  <a:cubicBezTo>
                    <a:pt x="10166" y="2772"/>
                    <a:pt x="9649" y="2931"/>
                    <a:pt x="9132" y="3031"/>
                  </a:cubicBezTo>
                  <a:cubicBezTo>
                    <a:pt x="8744" y="3074"/>
                    <a:pt x="8347" y="3107"/>
                    <a:pt x="7939" y="3107"/>
                  </a:cubicBezTo>
                  <a:cubicBezTo>
                    <a:pt x="7781" y="3107"/>
                    <a:pt x="7622" y="3102"/>
                    <a:pt x="7461" y="3091"/>
                  </a:cubicBezTo>
                  <a:cubicBezTo>
                    <a:pt x="6884" y="3071"/>
                    <a:pt x="6347" y="2951"/>
                    <a:pt x="5810" y="2792"/>
                  </a:cubicBezTo>
                  <a:cubicBezTo>
                    <a:pt x="5571" y="2713"/>
                    <a:pt x="5312" y="2613"/>
                    <a:pt x="5073" y="2534"/>
                  </a:cubicBezTo>
                  <a:cubicBezTo>
                    <a:pt x="4855" y="2434"/>
                    <a:pt x="4596" y="2335"/>
                    <a:pt x="4397" y="2175"/>
                  </a:cubicBezTo>
                  <a:cubicBezTo>
                    <a:pt x="3562" y="1678"/>
                    <a:pt x="2965" y="962"/>
                    <a:pt x="2308" y="544"/>
                  </a:cubicBezTo>
                  <a:cubicBezTo>
                    <a:pt x="1764" y="140"/>
                    <a:pt x="1173" y="0"/>
                    <a:pt x="7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2735500" y="1812117"/>
              <a:ext cx="174015" cy="63318"/>
            </a:xfrm>
            <a:custGeom>
              <a:avLst/>
              <a:gdLst/>
              <a:ahLst/>
              <a:cxnLst/>
              <a:rect l="l" t="t" r="r" b="b"/>
              <a:pathLst>
                <a:path w="4378" h="1593" extrusionOk="0">
                  <a:moveTo>
                    <a:pt x="1493" y="0"/>
                  </a:moveTo>
                  <a:cubicBezTo>
                    <a:pt x="1194" y="0"/>
                    <a:pt x="916" y="0"/>
                    <a:pt x="697" y="40"/>
                  </a:cubicBezTo>
                  <a:cubicBezTo>
                    <a:pt x="458" y="60"/>
                    <a:pt x="299" y="120"/>
                    <a:pt x="160" y="160"/>
                  </a:cubicBezTo>
                  <a:cubicBezTo>
                    <a:pt x="41" y="219"/>
                    <a:pt x="1" y="239"/>
                    <a:pt x="1" y="239"/>
                  </a:cubicBezTo>
                  <a:cubicBezTo>
                    <a:pt x="1" y="241"/>
                    <a:pt x="3" y="242"/>
                    <a:pt x="7" y="242"/>
                  </a:cubicBezTo>
                  <a:cubicBezTo>
                    <a:pt x="45" y="242"/>
                    <a:pt x="280" y="156"/>
                    <a:pt x="697" y="120"/>
                  </a:cubicBezTo>
                  <a:cubicBezTo>
                    <a:pt x="818" y="87"/>
                    <a:pt x="944" y="72"/>
                    <a:pt x="1083" y="72"/>
                  </a:cubicBezTo>
                  <a:cubicBezTo>
                    <a:pt x="1197" y="72"/>
                    <a:pt x="1319" y="82"/>
                    <a:pt x="1453" y="100"/>
                  </a:cubicBezTo>
                  <a:cubicBezTo>
                    <a:pt x="1732" y="120"/>
                    <a:pt x="2050" y="160"/>
                    <a:pt x="2388" y="259"/>
                  </a:cubicBezTo>
                  <a:cubicBezTo>
                    <a:pt x="2706" y="358"/>
                    <a:pt x="3005" y="498"/>
                    <a:pt x="3243" y="637"/>
                  </a:cubicBezTo>
                  <a:cubicBezTo>
                    <a:pt x="3502" y="796"/>
                    <a:pt x="3701" y="935"/>
                    <a:pt x="3880" y="1094"/>
                  </a:cubicBezTo>
                  <a:cubicBezTo>
                    <a:pt x="4187" y="1344"/>
                    <a:pt x="4327" y="1593"/>
                    <a:pt x="4372" y="1593"/>
                  </a:cubicBezTo>
                  <a:cubicBezTo>
                    <a:pt x="4374" y="1593"/>
                    <a:pt x="4376" y="1593"/>
                    <a:pt x="4377" y="1592"/>
                  </a:cubicBezTo>
                  <a:cubicBezTo>
                    <a:pt x="4377" y="1592"/>
                    <a:pt x="4337" y="1532"/>
                    <a:pt x="4278" y="1453"/>
                  </a:cubicBezTo>
                  <a:cubicBezTo>
                    <a:pt x="4218" y="1413"/>
                    <a:pt x="4178" y="1353"/>
                    <a:pt x="4119" y="1293"/>
                  </a:cubicBezTo>
                  <a:cubicBezTo>
                    <a:pt x="4079" y="1214"/>
                    <a:pt x="3999" y="1134"/>
                    <a:pt x="3920" y="1055"/>
                  </a:cubicBezTo>
                  <a:cubicBezTo>
                    <a:pt x="3780" y="896"/>
                    <a:pt x="3542" y="717"/>
                    <a:pt x="3303" y="557"/>
                  </a:cubicBezTo>
                  <a:cubicBezTo>
                    <a:pt x="3044" y="418"/>
                    <a:pt x="2746" y="259"/>
                    <a:pt x="2428" y="160"/>
                  </a:cubicBezTo>
                  <a:cubicBezTo>
                    <a:pt x="2109" y="60"/>
                    <a:pt x="1791" y="20"/>
                    <a:pt x="1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13417" y="1954458"/>
              <a:ext cx="541679" cy="81602"/>
            </a:xfrm>
            <a:custGeom>
              <a:avLst/>
              <a:gdLst/>
              <a:ahLst/>
              <a:cxnLst/>
              <a:rect l="l" t="t" r="r" b="b"/>
              <a:pathLst>
                <a:path w="13628" h="2053" extrusionOk="0">
                  <a:moveTo>
                    <a:pt x="13627" y="418"/>
                  </a:moveTo>
                  <a:cubicBezTo>
                    <a:pt x="13627" y="418"/>
                    <a:pt x="13587" y="418"/>
                    <a:pt x="13506" y="484"/>
                  </a:cubicBezTo>
                  <a:lnTo>
                    <a:pt x="13506" y="484"/>
                  </a:lnTo>
                  <a:cubicBezTo>
                    <a:pt x="13576" y="435"/>
                    <a:pt x="13627" y="418"/>
                    <a:pt x="13627" y="418"/>
                  </a:cubicBezTo>
                  <a:close/>
                  <a:moveTo>
                    <a:pt x="13506" y="484"/>
                  </a:moveTo>
                  <a:lnTo>
                    <a:pt x="13506" y="484"/>
                  </a:lnTo>
                  <a:cubicBezTo>
                    <a:pt x="13500" y="488"/>
                    <a:pt x="13494" y="493"/>
                    <a:pt x="13488" y="497"/>
                  </a:cubicBezTo>
                  <a:cubicBezTo>
                    <a:pt x="13388" y="537"/>
                    <a:pt x="13269" y="617"/>
                    <a:pt x="13130" y="676"/>
                  </a:cubicBezTo>
                  <a:cubicBezTo>
                    <a:pt x="13111" y="691"/>
                    <a:pt x="13091" y="704"/>
                    <a:pt x="13070" y="716"/>
                  </a:cubicBezTo>
                  <a:lnTo>
                    <a:pt x="13070" y="716"/>
                  </a:lnTo>
                  <a:cubicBezTo>
                    <a:pt x="13070" y="716"/>
                    <a:pt x="13070" y="716"/>
                    <a:pt x="13070" y="716"/>
                  </a:cubicBezTo>
                  <a:cubicBezTo>
                    <a:pt x="13229" y="637"/>
                    <a:pt x="13349" y="577"/>
                    <a:pt x="13448" y="537"/>
                  </a:cubicBezTo>
                  <a:cubicBezTo>
                    <a:pt x="13469" y="516"/>
                    <a:pt x="13489" y="498"/>
                    <a:pt x="13506" y="484"/>
                  </a:cubicBezTo>
                  <a:close/>
                  <a:moveTo>
                    <a:pt x="1" y="0"/>
                  </a:moveTo>
                  <a:cubicBezTo>
                    <a:pt x="80" y="40"/>
                    <a:pt x="200" y="119"/>
                    <a:pt x="339" y="219"/>
                  </a:cubicBezTo>
                  <a:cubicBezTo>
                    <a:pt x="418" y="259"/>
                    <a:pt x="498" y="318"/>
                    <a:pt x="597" y="358"/>
                  </a:cubicBezTo>
                  <a:cubicBezTo>
                    <a:pt x="697" y="418"/>
                    <a:pt x="796" y="497"/>
                    <a:pt x="916" y="537"/>
                  </a:cubicBezTo>
                  <a:cubicBezTo>
                    <a:pt x="1135" y="637"/>
                    <a:pt x="1413" y="796"/>
                    <a:pt x="1711" y="915"/>
                  </a:cubicBezTo>
                  <a:cubicBezTo>
                    <a:pt x="1871" y="955"/>
                    <a:pt x="2010" y="1034"/>
                    <a:pt x="2189" y="1114"/>
                  </a:cubicBezTo>
                  <a:cubicBezTo>
                    <a:pt x="2348" y="1194"/>
                    <a:pt x="2527" y="1233"/>
                    <a:pt x="2706" y="1313"/>
                  </a:cubicBezTo>
                  <a:cubicBezTo>
                    <a:pt x="3064" y="1432"/>
                    <a:pt x="3462" y="1532"/>
                    <a:pt x="3880" y="1651"/>
                  </a:cubicBezTo>
                  <a:cubicBezTo>
                    <a:pt x="4715" y="1850"/>
                    <a:pt x="5670" y="2009"/>
                    <a:pt x="6665" y="2049"/>
                  </a:cubicBezTo>
                  <a:cubicBezTo>
                    <a:pt x="6794" y="2052"/>
                    <a:pt x="6922" y="2053"/>
                    <a:pt x="7048" y="2053"/>
                  </a:cubicBezTo>
                  <a:cubicBezTo>
                    <a:pt x="7920" y="2053"/>
                    <a:pt x="8740" y="1994"/>
                    <a:pt x="9470" y="1890"/>
                  </a:cubicBezTo>
                  <a:cubicBezTo>
                    <a:pt x="9887" y="1810"/>
                    <a:pt x="10285" y="1731"/>
                    <a:pt x="10663" y="1631"/>
                  </a:cubicBezTo>
                  <a:cubicBezTo>
                    <a:pt x="10862" y="1572"/>
                    <a:pt x="11041" y="1532"/>
                    <a:pt x="11220" y="1492"/>
                  </a:cubicBezTo>
                  <a:cubicBezTo>
                    <a:pt x="11379" y="1412"/>
                    <a:pt x="11558" y="1353"/>
                    <a:pt x="11717" y="1313"/>
                  </a:cubicBezTo>
                  <a:cubicBezTo>
                    <a:pt x="12036" y="1214"/>
                    <a:pt x="12274" y="1074"/>
                    <a:pt x="12533" y="995"/>
                  </a:cubicBezTo>
                  <a:cubicBezTo>
                    <a:pt x="12633" y="935"/>
                    <a:pt x="12752" y="895"/>
                    <a:pt x="12851" y="836"/>
                  </a:cubicBezTo>
                  <a:cubicBezTo>
                    <a:pt x="12927" y="790"/>
                    <a:pt x="13003" y="756"/>
                    <a:pt x="13070" y="716"/>
                  </a:cubicBezTo>
                  <a:lnTo>
                    <a:pt x="13070" y="716"/>
                  </a:lnTo>
                  <a:cubicBezTo>
                    <a:pt x="12990" y="736"/>
                    <a:pt x="12891" y="776"/>
                    <a:pt x="12792" y="836"/>
                  </a:cubicBezTo>
                  <a:cubicBezTo>
                    <a:pt x="12692" y="855"/>
                    <a:pt x="12593" y="915"/>
                    <a:pt x="12473" y="955"/>
                  </a:cubicBezTo>
                  <a:cubicBezTo>
                    <a:pt x="12235" y="1054"/>
                    <a:pt x="11976" y="1154"/>
                    <a:pt x="11658" y="1253"/>
                  </a:cubicBezTo>
                  <a:cubicBezTo>
                    <a:pt x="11499" y="1313"/>
                    <a:pt x="11359" y="1353"/>
                    <a:pt x="11180" y="1412"/>
                  </a:cubicBezTo>
                  <a:cubicBezTo>
                    <a:pt x="11041" y="1492"/>
                    <a:pt x="10842" y="1512"/>
                    <a:pt x="10663" y="1552"/>
                  </a:cubicBezTo>
                  <a:cubicBezTo>
                    <a:pt x="10285" y="1651"/>
                    <a:pt x="9887" y="1731"/>
                    <a:pt x="9470" y="1810"/>
                  </a:cubicBezTo>
                  <a:cubicBezTo>
                    <a:pt x="8793" y="1905"/>
                    <a:pt x="8066" y="1962"/>
                    <a:pt x="7299" y="1962"/>
                  </a:cubicBezTo>
                  <a:cubicBezTo>
                    <a:pt x="7097" y="1962"/>
                    <a:pt x="6892" y="1958"/>
                    <a:pt x="6685" y="1950"/>
                  </a:cubicBezTo>
                  <a:cubicBezTo>
                    <a:pt x="5690" y="1930"/>
                    <a:pt x="4775" y="1790"/>
                    <a:pt x="3920" y="1591"/>
                  </a:cubicBezTo>
                  <a:cubicBezTo>
                    <a:pt x="3502" y="1452"/>
                    <a:pt x="3104" y="1353"/>
                    <a:pt x="2746" y="1233"/>
                  </a:cubicBezTo>
                  <a:cubicBezTo>
                    <a:pt x="2587" y="1194"/>
                    <a:pt x="2408" y="1134"/>
                    <a:pt x="2229" y="1054"/>
                  </a:cubicBezTo>
                  <a:cubicBezTo>
                    <a:pt x="2050" y="995"/>
                    <a:pt x="1910" y="915"/>
                    <a:pt x="1751" y="855"/>
                  </a:cubicBezTo>
                  <a:cubicBezTo>
                    <a:pt x="1453" y="736"/>
                    <a:pt x="1194" y="597"/>
                    <a:pt x="956" y="497"/>
                  </a:cubicBezTo>
                  <a:cubicBezTo>
                    <a:pt x="836" y="438"/>
                    <a:pt x="737" y="398"/>
                    <a:pt x="637" y="338"/>
                  </a:cubicBezTo>
                  <a:cubicBezTo>
                    <a:pt x="538" y="298"/>
                    <a:pt x="438" y="239"/>
                    <a:pt x="359" y="199"/>
                  </a:cubicBezTo>
                  <a:cubicBezTo>
                    <a:pt x="220" y="119"/>
                    <a:pt x="100" y="4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4"/>
            <p:cNvSpPr/>
            <p:nvPr/>
          </p:nvSpPr>
          <p:spPr>
            <a:xfrm>
              <a:off x="3451897" y="1798603"/>
              <a:ext cx="178745" cy="89472"/>
            </a:xfrm>
            <a:custGeom>
              <a:avLst/>
              <a:gdLst/>
              <a:ahLst/>
              <a:cxnLst/>
              <a:rect l="l" t="t" r="r" b="b"/>
              <a:pathLst>
                <a:path w="4497" h="2251" extrusionOk="0">
                  <a:moveTo>
                    <a:pt x="3679" y="1"/>
                  </a:moveTo>
                  <a:cubicBezTo>
                    <a:pt x="3208" y="1"/>
                    <a:pt x="2571" y="161"/>
                    <a:pt x="1970" y="500"/>
                  </a:cubicBezTo>
                  <a:cubicBezTo>
                    <a:pt x="1333" y="877"/>
                    <a:pt x="836" y="1335"/>
                    <a:pt x="518" y="1673"/>
                  </a:cubicBezTo>
                  <a:cubicBezTo>
                    <a:pt x="180" y="2031"/>
                    <a:pt x="1" y="2250"/>
                    <a:pt x="1" y="2250"/>
                  </a:cubicBezTo>
                  <a:cubicBezTo>
                    <a:pt x="1" y="2250"/>
                    <a:pt x="219" y="2051"/>
                    <a:pt x="577" y="1733"/>
                  </a:cubicBezTo>
                  <a:cubicBezTo>
                    <a:pt x="916" y="1395"/>
                    <a:pt x="1393" y="957"/>
                    <a:pt x="2010" y="599"/>
                  </a:cubicBezTo>
                  <a:cubicBezTo>
                    <a:pt x="2626" y="261"/>
                    <a:pt x="3283" y="82"/>
                    <a:pt x="3760" y="82"/>
                  </a:cubicBezTo>
                  <a:cubicBezTo>
                    <a:pt x="3800" y="80"/>
                    <a:pt x="3839" y="79"/>
                    <a:pt x="3877" y="79"/>
                  </a:cubicBezTo>
                  <a:cubicBezTo>
                    <a:pt x="4213" y="79"/>
                    <a:pt x="4445" y="144"/>
                    <a:pt x="4489" y="144"/>
                  </a:cubicBezTo>
                  <a:cubicBezTo>
                    <a:pt x="4494" y="144"/>
                    <a:pt x="4496" y="143"/>
                    <a:pt x="4496" y="141"/>
                  </a:cubicBezTo>
                  <a:cubicBezTo>
                    <a:pt x="4496" y="141"/>
                    <a:pt x="4457" y="102"/>
                    <a:pt x="4317" y="82"/>
                  </a:cubicBezTo>
                  <a:cubicBezTo>
                    <a:pt x="4178" y="62"/>
                    <a:pt x="3999" y="2"/>
                    <a:pt x="3760" y="2"/>
                  </a:cubicBezTo>
                  <a:cubicBezTo>
                    <a:pt x="3734" y="1"/>
                    <a:pt x="3707" y="1"/>
                    <a:pt x="36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4"/>
            <p:cNvSpPr/>
            <p:nvPr/>
          </p:nvSpPr>
          <p:spPr>
            <a:xfrm>
              <a:off x="2899982" y="2178206"/>
              <a:ext cx="567753" cy="63318"/>
            </a:xfrm>
            <a:custGeom>
              <a:avLst/>
              <a:gdLst/>
              <a:ahLst/>
              <a:cxnLst/>
              <a:rect l="l" t="t" r="r" b="b"/>
              <a:pathLst>
                <a:path w="14284" h="1593" extrusionOk="0">
                  <a:moveTo>
                    <a:pt x="14283" y="1"/>
                  </a:moveTo>
                  <a:cubicBezTo>
                    <a:pt x="14282" y="1"/>
                    <a:pt x="14223" y="40"/>
                    <a:pt x="14184" y="40"/>
                  </a:cubicBezTo>
                  <a:cubicBezTo>
                    <a:pt x="14085" y="60"/>
                    <a:pt x="13965" y="140"/>
                    <a:pt x="13786" y="180"/>
                  </a:cubicBezTo>
                  <a:cubicBezTo>
                    <a:pt x="13607" y="239"/>
                    <a:pt x="13388" y="339"/>
                    <a:pt x="13130" y="399"/>
                  </a:cubicBezTo>
                  <a:cubicBezTo>
                    <a:pt x="12891" y="478"/>
                    <a:pt x="12612" y="597"/>
                    <a:pt x="12294" y="677"/>
                  </a:cubicBezTo>
                  <a:cubicBezTo>
                    <a:pt x="12135" y="737"/>
                    <a:pt x="11976" y="777"/>
                    <a:pt x="11797" y="836"/>
                  </a:cubicBezTo>
                  <a:cubicBezTo>
                    <a:pt x="11618" y="876"/>
                    <a:pt x="11439" y="896"/>
                    <a:pt x="11240" y="956"/>
                  </a:cubicBezTo>
                  <a:cubicBezTo>
                    <a:pt x="10882" y="1055"/>
                    <a:pt x="10444" y="1135"/>
                    <a:pt x="10026" y="1194"/>
                  </a:cubicBezTo>
                  <a:cubicBezTo>
                    <a:pt x="9151" y="1353"/>
                    <a:pt x="8216" y="1433"/>
                    <a:pt x="7202" y="1453"/>
                  </a:cubicBezTo>
                  <a:cubicBezTo>
                    <a:pt x="6167" y="1453"/>
                    <a:pt x="5212" y="1373"/>
                    <a:pt x="4337" y="1254"/>
                  </a:cubicBezTo>
                  <a:cubicBezTo>
                    <a:pt x="3919" y="1174"/>
                    <a:pt x="3482" y="1135"/>
                    <a:pt x="3124" y="1035"/>
                  </a:cubicBezTo>
                  <a:cubicBezTo>
                    <a:pt x="2945" y="975"/>
                    <a:pt x="2746" y="956"/>
                    <a:pt x="2567" y="896"/>
                  </a:cubicBezTo>
                  <a:cubicBezTo>
                    <a:pt x="2388" y="876"/>
                    <a:pt x="2228" y="836"/>
                    <a:pt x="2069" y="777"/>
                  </a:cubicBezTo>
                  <a:cubicBezTo>
                    <a:pt x="1751" y="697"/>
                    <a:pt x="1453" y="597"/>
                    <a:pt x="1194" y="538"/>
                  </a:cubicBezTo>
                  <a:cubicBezTo>
                    <a:pt x="955" y="458"/>
                    <a:pt x="737" y="379"/>
                    <a:pt x="558" y="299"/>
                  </a:cubicBezTo>
                  <a:cubicBezTo>
                    <a:pt x="398" y="239"/>
                    <a:pt x="259" y="200"/>
                    <a:pt x="160" y="160"/>
                  </a:cubicBezTo>
                  <a:cubicBezTo>
                    <a:pt x="60" y="100"/>
                    <a:pt x="1" y="100"/>
                    <a:pt x="1" y="100"/>
                  </a:cubicBezTo>
                  <a:lnTo>
                    <a:pt x="1" y="100"/>
                  </a:lnTo>
                  <a:cubicBezTo>
                    <a:pt x="1" y="100"/>
                    <a:pt x="40" y="140"/>
                    <a:pt x="140" y="180"/>
                  </a:cubicBezTo>
                  <a:cubicBezTo>
                    <a:pt x="239" y="239"/>
                    <a:pt x="378" y="279"/>
                    <a:pt x="538" y="359"/>
                  </a:cubicBezTo>
                  <a:cubicBezTo>
                    <a:pt x="697" y="438"/>
                    <a:pt x="935" y="538"/>
                    <a:pt x="1174" y="597"/>
                  </a:cubicBezTo>
                  <a:cubicBezTo>
                    <a:pt x="1433" y="677"/>
                    <a:pt x="1691" y="796"/>
                    <a:pt x="2030" y="876"/>
                  </a:cubicBezTo>
                  <a:cubicBezTo>
                    <a:pt x="2169" y="936"/>
                    <a:pt x="2348" y="975"/>
                    <a:pt x="2527" y="1035"/>
                  </a:cubicBezTo>
                  <a:cubicBezTo>
                    <a:pt x="2686" y="1075"/>
                    <a:pt x="2865" y="1095"/>
                    <a:pt x="3064" y="1154"/>
                  </a:cubicBezTo>
                  <a:cubicBezTo>
                    <a:pt x="3462" y="1254"/>
                    <a:pt x="3860" y="1334"/>
                    <a:pt x="4317" y="1393"/>
                  </a:cubicBezTo>
                  <a:cubicBezTo>
                    <a:pt x="5173" y="1532"/>
                    <a:pt x="6147" y="1592"/>
                    <a:pt x="7162" y="1592"/>
                  </a:cubicBezTo>
                  <a:cubicBezTo>
                    <a:pt x="8196" y="1592"/>
                    <a:pt x="9151" y="1493"/>
                    <a:pt x="10026" y="1353"/>
                  </a:cubicBezTo>
                  <a:cubicBezTo>
                    <a:pt x="10444" y="1274"/>
                    <a:pt x="10882" y="1194"/>
                    <a:pt x="11240" y="1095"/>
                  </a:cubicBezTo>
                  <a:cubicBezTo>
                    <a:pt x="11419" y="1055"/>
                    <a:pt x="11618" y="995"/>
                    <a:pt x="11797" y="956"/>
                  </a:cubicBezTo>
                  <a:cubicBezTo>
                    <a:pt x="11976" y="896"/>
                    <a:pt x="12135" y="856"/>
                    <a:pt x="12294" y="796"/>
                  </a:cubicBezTo>
                  <a:cubicBezTo>
                    <a:pt x="12612" y="697"/>
                    <a:pt x="12891" y="597"/>
                    <a:pt x="13130" y="498"/>
                  </a:cubicBezTo>
                  <a:cubicBezTo>
                    <a:pt x="13388" y="438"/>
                    <a:pt x="13587" y="339"/>
                    <a:pt x="13766" y="259"/>
                  </a:cubicBezTo>
                  <a:cubicBezTo>
                    <a:pt x="13925" y="180"/>
                    <a:pt x="14065" y="140"/>
                    <a:pt x="14164" y="80"/>
                  </a:cubicBezTo>
                  <a:cubicBezTo>
                    <a:pt x="14223" y="41"/>
                    <a:pt x="14282" y="1"/>
                    <a:pt x="142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892867" y="2415150"/>
              <a:ext cx="611237" cy="38277"/>
            </a:xfrm>
            <a:custGeom>
              <a:avLst/>
              <a:gdLst/>
              <a:ahLst/>
              <a:cxnLst/>
              <a:rect l="l" t="t" r="r" b="b"/>
              <a:pathLst>
                <a:path w="15378" h="963" extrusionOk="0">
                  <a:moveTo>
                    <a:pt x="15330" y="576"/>
                  </a:moveTo>
                  <a:cubicBezTo>
                    <a:pt x="15316" y="576"/>
                    <a:pt x="15298" y="578"/>
                    <a:pt x="15278" y="584"/>
                  </a:cubicBezTo>
                  <a:lnTo>
                    <a:pt x="15378" y="584"/>
                  </a:lnTo>
                  <a:cubicBezTo>
                    <a:pt x="15378" y="584"/>
                    <a:pt x="15360" y="576"/>
                    <a:pt x="15330" y="576"/>
                  </a:cubicBezTo>
                  <a:close/>
                  <a:moveTo>
                    <a:pt x="8493" y="0"/>
                  </a:moveTo>
                  <a:cubicBezTo>
                    <a:pt x="8232" y="0"/>
                    <a:pt x="7968" y="3"/>
                    <a:pt x="7699" y="8"/>
                  </a:cubicBezTo>
                  <a:cubicBezTo>
                    <a:pt x="6625" y="47"/>
                    <a:pt x="5610" y="87"/>
                    <a:pt x="4695" y="187"/>
                  </a:cubicBezTo>
                  <a:cubicBezTo>
                    <a:pt x="3740" y="286"/>
                    <a:pt x="2925" y="385"/>
                    <a:pt x="2228" y="505"/>
                  </a:cubicBezTo>
                  <a:cubicBezTo>
                    <a:pt x="1532" y="604"/>
                    <a:pt x="955" y="744"/>
                    <a:pt x="597" y="803"/>
                  </a:cubicBezTo>
                  <a:cubicBezTo>
                    <a:pt x="398" y="863"/>
                    <a:pt x="259" y="883"/>
                    <a:pt x="140" y="903"/>
                  </a:cubicBezTo>
                  <a:cubicBezTo>
                    <a:pt x="40" y="942"/>
                    <a:pt x="0" y="962"/>
                    <a:pt x="0" y="962"/>
                  </a:cubicBezTo>
                  <a:cubicBezTo>
                    <a:pt x="0" y="962"/>
                    <a:pt x="40" y="962"/>
                    <a:pt x="140" y="942"/>
                  </a:cubicBezTo>
                  <a:cubicBezTo>
                    <a:pt x="259" y="903"/>
                    <a:pt x="418" y="883"/>
                    <a:pt x="597" y="863"/>
                  </a:cubicBezTo>
                  <a:cubicBezTo>
                    <a:pt x="995" y="783"/>
                    <a:pt x="1532" y="684"/>
                    <a:pt x="2228" y="584"/>
                  </a:cubicBezTo>
                  <a:cubicBezTo>
                    <a:pt x="2925" y="485"/>
                    <a:pt x="3740" y="385"/>
                    <a:pt x="4675" y="286"/>
                  </a:cubicBezTo>
                  <a:cubicBezTo>
                    <a:pt x="5590" y="206"/>
                    <a:pt x="6605" y="147"/>
                    <a:pt x="7679" y="107"/>
                  </a:cubicBezTo>
                  <a:cubicBezTo>
                    <a:pt x="8753" y="107"/>
                    <a:pt x="9768" y="107"/>
                    <a:pt x="10683" y="167"/>
                  </a:cubicBezTo>
                  <a:cubicBezTo>
                    <a:pt x="11598" y="187"/>
                    <a:pt x="12453" y="266"/>
                    <a:pt x="13150" y="346"/>
                  </a:cubicBezTo>
                  <a:cubicBezTo>
                    <a:pt x="13846" y="405"/>
                    <a:pt x="14383" y="485"/>
                    <a:pt x="14781" y="545"/>
                  </a:cubicBezTo>
                  <a:cubicBezTo>
                    <a:pt x="14960" y="565"/>
                    <a:pt x="15119" y="565"/>
                    <a:pt x="15238" y="584"/>
                  </a:cubicBezTo>
                  <a:lnTo>
                    <a:pt x="15278" y="584"/>
                  </a:lnTo>
                  <a:cubicBezTo>
                    <a:pt x="15159" y="565"/>
                    <a:pt x="15019" y="545"/>
                    <a:pt x="14840" y="505"/>
                  </a:cubicBezTo>
                  <a:cubicBezTo>
                    <a:pt x="14462" y="465"/>
                    <a:pt x="13886" y="366"/>
                    <a:pt x="13189" y="286"/>
                  </a:cubicBezTo>
                  <a:cubicBezTo>
                    <a:pt x="12493" y="187"/>
                    <a:pt x="11658" y="107"/>
                    <a:pt x="10743" y="67"/>
                  </a:cubicBezTo>
                  <a:cubicBezTo>
                    <a:pt x="10026" y="22"/>
                    <a:pt x="9277" y="0"/>
                    <a:pt x="84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a:off x="3538868" y="1831872"/>
              <a:ext cx="189834" cy="359794"/>
            </a:xfrm>
            <a:custGeom>
              <a:avLst/>
              <a:gdLst/>
              <a:ahLst/>
              <a:cxnLst/>
              <a:rect l="l" t="t" r="r" b="b"/>
              <a:pathLst>
                <a:path w="4776" h="9052" extrusionOk="0">
                  <a:moveTo>
                    <a:pt x="3363" y="1"/>
                  </a:moveTo>
                  <a:lnTo>
                    <a:pt x="1" y="4019"/>
                  </a:lnTo>
                  <a:lnTo>
                    <a:pt x="4516" y="9052"/>
                  </a:lnTo>
                  <a:lnTo>
                    <a:pt x="4775" y="6764"/>
                  </a:lnTo>
                  <a:cubicBezTo>
                    <a:pt x="4775" y="6764"/>
                    <a:pt x="3263" y="4138"/>
                    <a:pt x="3959" y="538"/>
                  </a:cubicBezTo>
                  <a:lnTo>
                    <a:pt x="3363" y="1"/>
                  </a:ln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a:off x="853623" y="1073580"/>
              <a:ext cx="555869" cy="805205"/>
            </a:xfrm>
            <a:custGeom>
              <a:avLst/>
              <a:gdLst/>
              <a:ahLst/>
              <a:cxnLst/>
              <a:rect l="l" t="t" r="r" b="b"/>
              <a:pathLst>
                <a:path w="13985" h="20258" extrusionOk="0">
                  <a:moveTo>
                    <a:pt x="11498" y="1"/>
                  </a:moveTo>
                  <a:lnTo>
                    <a:pt x="9569" y="339"/>
                  </a:lnTo>
                  <a:cubicBezTo>
                    <a:pt x="9544" y="338"/>
                    <a:pt x="9519" y="338"/>
                    <a:pt x="9494" y="338"/>
                  </a:cubicBezTo>
                  <a:cubicBezTo>
                    <a:pt x="7353" y="338"/>
                    <a:pt x="5327" y="2014"/>
                    <a:pt x="4973" y="4098"/>
                  </a:cubicBezTo>
                  <a:cubicBezTo>
                    <a:pt x="4775" y="5193"/>
                    <a:pt x="4993" y="6406"/>
                    <a:pt x="4476" y="7401"/>
                  </a:cubicBezTo>
                  <a:cubicBezTo>
                    <a:pt x="3800" y="8714"/>
                    <a:pt x="2029" y="9350"/>
                    <a:pt x="1631" y="10763"/>
                  </a:cubicBezTo>
                  <a:cubicBezTo>
                    <a:pt x="1313" y="11956"/>
                    <a:pt x="2089" y="13249"/>
                    <a:pt x="1751" y="14443"/>
                  </a:cubicBezTo>
                  <a:cubicBezTo>
                    <a:pt x="1512" y="15318"/>
                    <a:pt x="736" y="15915"/>
                    <a:pt x="358" y="16730"/>
                  </a:cubicBezTo>
                  <a:cubicBezTo>
                    <a:pt x="0" y="17526"/>
                    <a:pt x="60" y="18501"/>
                    <a:pt x="537" y="19217"/>
                  </a:cubicBezTo>
                  <a:cubicBezTo>
                    <a:pt x="955" y="19844"/>
                    <a:pt x="1708" y="20257"/>
                    <a:pt x="2463" y="20257"/>
                  </a:cubicBezTo>
                  <a:cubicBezTo>
                    <a:pt x="2571" y="20257"/>
                    <a:pt x="2679" y="20249"/>
                    <a:pt x="2785" y="20231"/>
                  </a:cubicBezTo>
                  <a:cubicBezTo>
                    <a:pt x="3322" y="20172"/>
                    <a:pt x="3820" y="19893"/>
                    <a:pt x="4337" y="19714"/>
                  </a:cubicBezTo>
                  <a:cubicBezTo>
                    <a:pt x="4871" y="19539"/>
                    <a:pt x="5418" y="19479"/>
                    <a:pt x="5968" y="19479"/>
                  </a:cubicBezTo>
                  <a:cubicBezTo>
                    <a:pt x="6606" y="19479"/>
                    <a:pt x="7248" y="19560"/>
                    <a:pt x="7878" y="19635"/>
                  </a:cubicBezTo>
                  <a:cubicBezTo>
                    <a:pt x="8612" y="19747"/>
                    <a:pt x="9362" y="19859"/>
                    <a:pt x="10108" y="19859"/>
                  </a:cubicBezTo>
                  <a:cubicBezTo>
                    <a:pt x="10554" y="19859"/>
                    <a:pt x="10999" y="19819"/>
                    <a:pt x="11439" y="19714"/>
                  </a:cubicBezTo>
                  <a:cubicBezTo>
                    <a:pt x="12592" y="19436"/>
                    <a:pt x="13686" y="18580"/>
                    <a:pt x="13865" y="17407"/>
                  </a:cubicBezTo>
                  <a:cubicBezTo>
                    <a:pt x="13985" y="16631"/>
                    <a:pt x="13686" y="15895"/>
                    <a:pt x="13448" y="15139"/>
                  </a:cubicBezTo>
                  <a:cubicBezTo>
                    <a:pt x="11896" y="10285"/>
                    <a:pt x="12632" y="4974"/>
                    <a:pt x="1149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a:off x="914478" y="1209999"/>
              <a:ext cx="162130" cy="143608"/>
            </a:xfrm>
            <a:custGeom>
              <a:avLst/>
              <a:gdLst/>
              <a:ahLst/>
              <a:cxnLst/>
              <a:rect l="l" t="t" r="r" b="b"/>
              <a:pathLst>
                <a:path w="4079" h="3613" extrusionOk="0">
                  <a:moveTo>
                    <a:pt x="1587" y="0"/>
                  </a:moveTo>
                  <a:cubicBezTo>
                    <a:pt x="1489" y="0"/>
                    <a:pt x="1391" y="10"/>
                    <a:pt x="1294" y="30"/>
                  </a:cubicBezTo>
                  <a:cubicBezTo>
                    <a:pt x="817" y="129"/>
                    <a:pt x="379" y="468"/>
                    <a:pt x="279" y="945"/>
                  </a:cubicBezTo>
                  <a:cubicBezTo>
                    <a:pt x="198" y="1336"/>
                    <a:pt x="436" y="1766"/>
                    <a:pt x="776" y="1921"/>
                  </a:cubicBezTo>
                  <a:lnTo>
                    <a:pt x="776" y="1921"/>
                  </a:lnTo>
                  <a:cubicBezTo>
                    <a:pt x="467" y="1925"/>
                    <a:pt x="143" y="2202"/>
                    <a:pt x="81" y="2516"/>
                  </a:cubicBezTo>
                  <a:cubicBezTo>
                    <a:pt x="1" y="2934"/>
                    <a:pt x="279" y="3332"/>
                    <a:pt x="677" y="3511"/>
                  </a:cubicBezTo>
                  <a:cubicBezTo>
                    <a:pt x="843" y="3581"/>
                    <a:pt x="1020" y="3612"/>
                    <a:pt x="1201" y="3612"/>
                  </a:cubicBezTo>
                  <a:cubicBezTo>
                    <a:pt x="1431" y="3612"/>
                    <a:pt x="1667" y="3561"/>
                    <a:pt x="1891" y="3471"/>
                  </a:cubicBezTo>
                  <a:cubicBezTo>
                    <a:pt x="2289" y="3332"/>
                    <a:pt x="2627" y="3073"/>
                    <a:pt x="2965" y="2815"/>
                  </a:cubicBezTo>
                  <a:cubicBezTo>
                    <a:pt x="3343" y="2536"/>
                    <a:pt x="3721" y="2238"/>
                    <a:pt x="4079" y="1959"/>
                  </a:cubicBezTo>
                  <a:lnTo>
                    <a:pt x="3701" y="1383"/>
                  </a:lnTo>
                  <a:cubicBezTo>
                    <a:pt x="3403" y="1025"/>
                    <a:pt x="3064" y="647"/>
                    <a:pt x="2667" y="368"/>
                  </a:cubicBezTo>
                  <a:cubicBezTo>
                    <a:pt x="2350" y="146"/>
                    <a:pt x="1970" y="0"/>
                    <a:pt x="158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a:off x="878108" y="1143976"/>
              <a:ext cx="320285" cy="682385"/>
            </a:xfrm>
            <a:custGeom>
              <a:avLst/>
              <a:gdLst/>
              <a:ahLst/>
              <a:cxnLst/>
              <a:rect l="l" t="t" r="r" b="b"/>
              <a:pathLst>
                <a:path w="8058" h="17168" extrusionOk="0">
                  <a:moveTo>
                    <a:pt x="7998" y="0"/>
                  </a:moveTo>
                  <a:cubicBezTo>
                    <a:pt x="7978" y="20"/>
                    <a:pt x="7938" y="20"/>
                    <a:pt x="7859" y="40"/>
                  </a:cubicBezTo>
                  <a:cubicBezTo>
                    <a:pt x="7739" y="99"/>
                    <a:pt x="7540" y="159"/>
                    <a:pt x="7302" y="318"/>
                  </a:cubicBezTo>
                  <a:cubicBezTo>
                    <a:pt x="6864" y="617"/>
                    <a:pt x="6287" y="1213"/>
                    <a:pt x="6009" y="2129"/>
                  </a:cubicBezTo>
                  <a:cubicBezTo>
                    <a:pt x="5869" y="2606"/>
                    <a:pt x="5770" y="3123"/>
                    <a:pt x="5750" y="3680"/>
                  </a:cubicBezTo>
                  <a:cubicBezTo>
                    <a:pt x="5690" y="4217"/>
                    <a:pt x="5730" y="4814"/>
                    <a:pt x="5611" y="5431"/>
                  </a:cubicBezTo>
                  <a:cubicBezTo>
                    <a:pt x="5551" y="5729"/>
                    <a:pt x="5471" y="6028"/>
                    <a:pt x="5292" y="6306"/>
                  </a:cubicBezTo>
                  <a:cubicBezTo>
                    <a:pt x="5153" y="6585"/>
                    <a:pt x="4895" y="6803"/>
                    <a:pt x="4616" y="7002"/>
                  </a:cubicBezTo>
                  <a:cubicBezTo>
                    <a:pt x="4079" y="7380"/>
                    <a:pt x="3383" y="7599"/>
                    <a:pt x="2766" y="7997"/>
                  </a:cubicBezTo>
                  <a:cubicBezTo>
                    <a:pt x="2468" y="8196"/>
                    <a:pt x="2169" y="8454"/>
                    <a:pt x="1970" y="8753"/>
                  </a:cubicBezTo>
                  <a:cubicBezTo>
                    <a:pt x="1771" y="9051"/>
                    <a:pt x="1672" y="9409"/>
                    <a:pt x="1672" y="9767"/>
                  </a:cubicBezTo>
                  <a:cubicBezTo>
                    <a:pt x="1672" y="10464"/>
                    <a:pt x="1891" y="11100"/>
                    <a:pt x="2010" y="11697"/>
                  </a:cubicBezTo>
                  <a:cubicBezTo>
                    <a:pt x="2129" y="12294"/>
                    <a:pt x="2110" y="12930"/>
                    <a:pt x="1811" y="13388"/>
                  </a:cubicBezTo>
                  <a:cubicBezTo>
                    <a:pt x="1553" y="13865"/>
                    <a:pt x="1135" y="14223"/>
                    <a:pt x="817" y="14561"/>
                  </a:cubicBezTo>
                  <a:cubicBezTo>
                    <a:pt x="498" y="14920"/>
                    <a:pt x="260" y="15258"/>
                    <a:pt x="120" y="15636"/>
                  </a:cubicBezTo>
                  <a:cubicBezTo>
                    <a:pt x="1" y="16014"/>
                    <a:pt x="41" y="16352"/>
                    <a:pt x="140" y="16610"/>
                  </a:cubicBezTo>
                  <a:cubicBezTo>
                    <a:pt x="260" y="16849"/>
                    <a:pt x="399" y="17008"/>
                    <a:pt x="518" y="17068"/>
                  </a:cubicBezTo>
                  <a:cubicBezTo>
                    <a:pt x="637" y="17148"/>
                    <a:pt x="717" y="17167"/>
                    <a:pt x="717" y="17167"/>
                  </a:cubicBezTo>
                  <a:cubicBezTo>
                    <a:pt x="717" y="17167"/>
                    <a:pt x="677" y="17148"/>
                    <a:pt x="598" y="17068"/>
                  </a:cubicBezTo>
                  <a:cubicBezTo>
                    <a:pt x="478" y="17008"/>
                    <a:pt x="359" y="16849"/>
                    <a:pt x="260" y="16610"/>
                  </a:cubicBezTo>
                  <a:cubicBezTo>
                    <a:pt x="180" y="16372"/>
                    <a:pt x="120" y="16034"/>
                    <a:pt x="260" y="15675"/>
                  </a:cubicBezTo>
                  <a:cubicBezTo>
                    <a:pt x="379" y="15337"/>
                    <a:pt x="618" y="14979"/>
                    <a:pt x="936" y="14641"/>
                  </a:cubicBezTo>
                  <a:cubicBezTo>
                    <a:pt x="1274" y="14283"/>
                    <a:pt x="1672" y="13945"/>
                    <a:pt x="1970" y="13447"/>
                  </a:cubicBezTo>
                  <a:cubicBezTo>
                    <a:pt x="2110" y="13189"/>
                    <a:pt x="2209" y="12891"/>
                    <a:pt x="2229" y="12592"/>
                  </a:cubicBezTo>
                  <a:cubicBezTo>
                    <a:pt x="2269" y="12294"/>
                    <a:pt x="2209" y="11975"/>
                    <a:pt x="2169" y="11677"/>
                  </a:cubicBezTo>
                  <a:cubicBezTo>
                    <a:pt x="2030" y="11060"/>
                    <a:pt x="1811" y="10444"/>
                    <a:pt x="1811" y="9767"/>
                  </a:cubicBezTo>
                  <a:cubicBezTo>
                    <a:pt x="1811" y="9449"/>
                    <a:pt x="1891" y="9091"/>
                    <a:pt x="2090" y="8812"/>
                  </a:cubicBezTo>
                  <a:cubicBezTo>
                    <a:pt x="2289" y="8554"/>
                    <a:pt x="2567" y="8315"/>
                    <a:pt x="2865" y="8116"/>
                  </a:cubicBezTo>
                  <a:cubicBezTo>
                    <a:pt x="3462" y="7758"/>
                    <a:pt x="4159" y="7519"/>
                    <a:pt x="4715" y="7122"/>
                  </a:cubicBezTo>
                  <a:cubicBezTo>
                    <a:pt x="5014" y="6923"/>
                    <a:pt x="5272" y="6684"/>
                    <a:pt x="5452" y="6386"/>
                  </a:cubicBezTo>
                  <a:cubicBezTo>
                    <a:pt x="5611" y="6087"/>
                    <a:pt x="5710" y="5789"/>
                    <a:pt x="5770" y="5471"/>
                  </a:cubicBezTo>
                  <a:cubicBezTo>
                    <a:pt x="5869" y="4814"/>
                    <a:pt x="5849" y="4217"/>
                    <a:pt x="5869" y="3680"/>
                  </a:cubicBezTo>
                  <a:cubicBezTo>
                    <a:pt x="5889" y="3123"/>
                    <a:pt x="5969" y="2606"/>
                    <a:pt x="6108" y="2148"/>
                  </a:cubicBezTo>
                  <a:cubicBezTo>
                    <a:pt x="6367" y="1253"/>
                    <a:pt x="6904" y="656"/>
                    <a:pt x="7341" y="358"/>
                  </a:cubicBezTo>
                  <a:cubicBezTo>
                    <a:pt x="7759" y="60"/>
                    <a:pt x="8057" y="20"/>
                    <a:pt x="8057"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a:off x="1044974" y="1249112"/>
              <a:ext cx="16614" cy="77547"/>
            </a:xfrm>
            <a:custGeom>
              <a:avLst/>
              <a:gdLst/>
              <a:ahLst/>
              <a:cxnLst/>
              <a:rect l="l" t="t" r="r" b="b"/>
              <a:pathLst>
                <a:path w="418" h="1951" extrusionOk="0">
                  <a:moveTo>
                    <a:pt x="123" y="0"/>
                  </a:moveTo>
                  <a:cubicBezTo>
                    <a:pt x="122" y="0"/>
                    <a:pt x="121" y="0"/>
                    <a:pt x="120" y="1"/>
                  </a:cubicBezTo>
                  <a:cubicBezTo>
                    <a:pt x="80" y="1"/>
                    <a:pt x="279" y="438"/>
                    <a:pt x="259" y="975"/>
                  </a:cubicBezTo>
                  <a:cubicBezTo>
                    <a:pt x="219" y="1532"/>
                    <a:pt x="0" y="1930"/>
                    <a:pt x="20" y="1950"/>
                  </a:cubicBezTo>
                  <a:cubicBezTo>
                    <a:pt x="20" y="1951"/>
                    <a:pt x="20" y="1951"/>
                    <a:pt x="21" y="1951"/>
                  </a:cubicBezTo>
                  <a:cubicBezTo>
                    <a:pt x="36" y="1951"/>
                    <a:pt x="359" y="1558"/>
                    <a:pt x="398" y="995"/>
                  </a:cubicBezTo>
                  <a:cubicBezTo>
                    <a:pt x="418" y="412"/>
                    <a:pt x="171" y="0"/>
                    <a:pt x="123"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p:nvPr/>
          </p:nvSpPr>
          <p:spPr>
            <a:xfrm>
              <a:off x="1078960" y="1177166"/>
              <a:ext cx="132081" cy="469696"/>
            </a:xfrm>
            <a:custGeom>
              <a:avLst/>
              <a:gdLst/>
              <a:ahLst/>
              <a:cxnLst/>
              <a:rect l="l" t="t" r="r" b="b"/>
              <a:pathLst>
                <a:path w="3323" h="11817" extrusionOk="0">
                  <a:moveTo>
                    <a:pt x="3323" y="1"/>
                  </a:moveTo>
                  <a:cubicBezTo>
                    <a:pt x="3323" y="1"/>
                    <a:pt x="3283" y="20"/>
                    <a:pt x="3203" y="40"/>
                  </a:cubicBezTo>
                  <a:cubicBezTo>
                    <a:pt x="3124" y="100"/>
                    <a:pt x="3004" y="140"/>
                    <a:pt x="2885" y="239"/>
                  </a:cubicBezTo>
                  <a:cubicBezTo>
                    <a:pt x="2607" y="438"/>
                    <a:pt x="2288" y="816"/>
                    <a:pt x="2050" y="1373"/>
                  </a:cubicBezTo>
                  <a:cubicBezTo>
                    <a:pt x="1811" y="1910"/>
                    <a:pt x="1751" y="2626"/>
                    <a:pt x="1811" y="3402"/>
                  </a:cubicBezTo>
                  <a:cubicBezTo>
                    <a:pt x="1851" y="4198"/>
                    <a:pt x="2030" y="5013"/>
                    <a:pt x="2010" y="5929"/>
                  </a:cubicBezTo>
                  <a:cubicBezTo>
                    <a:pt x="2010" y="6366"/>
                    <a:pt x="1950" y="6784"/>
                    <a:pt x="1811" y="7182"/>
                  </a:cubicBezTo>
                  <a:cubicBezTo>
                    <a:pt x="1652" y="7560"/>
                    <a:pt x="1453" y="7918"/>
                    <a:pt x="1234" y="8236"/>
                  </a:cubicBezTo>
                  <a:cubicBezTo>
                    <a:pt x="816" y="8853"/>
                    <a:pt x="359" y="9430"/>
                    <a:pt x="200" y="10007"/>
                  </a:cubicBezTo>
                  <a:cubicBezTo>
                    <a:pt x="1" y="10564"/>
                    <a:pt x="40" y="11101"/>
                    <a:pt x="160" y="11399"/>
                  </a:cubicBezTo>
                  <a:cubicBezTo>
                    <a:pt x="239" y="11538"/>
                    <a:pt x="319" y="11638"/>
                    <a:pt x="359" y="11717"/>
                  </a:cubicBezTo>
                  <a:lnTo>
                    <a:pt x="458" y="11817"/>
                  </a:lnTo>
                  <a:cubicBezTo>
                    <a:pt x="458" y="11817"/>
                    <a:pt x="339" y="11697"/>
                    <a:pt x="219" y="11359"/>
                  </a:cubicBezTo>
                  <a:cubicBezTo>
                    <a:pt x="100" y="11061"/>
                    <a:pt x="60" y="10564"/>
                    <a:pt x="259" y="10026"/>
                  </a:cubicBezTo>
                  <a:cubicBezTo>
                    <a:pt x="438" y="9450"/>
                    <a:pt x="896" y="8912"/>
                    <a:pt x="1333" y="8276"/>
                  </a:cubicBezTo>
                  <a:cubicBezTo>
                    <a:pt x="1552" y="7977"/>
                    <a:pt x="1791" y="7619"/>
                    <a:pt x="1930" y="7222"/>
                  </a:cubicBezTo>
                  <a:cubicBezTo>
                    <a:pt x="2089" y="6824"/>
                    <a:pt x="2149" y="6366"/>
                    <a:pt x="2149" y="5929"/>
                  </a:cubicBezTo>
                  <a:cubicBezTo>
                    <a:pt x="2149" y="5013"/>
                    <a:pt x="1990" y="4178"/>
                    <a:pt x="1930" y="3402"/>
                  </a:cubicBezTo>
                  <a:cubicBezTo>
                    <a:pt x="1851" y="2626"/>
                    <a:pt x="1910" y="1950"/>
                    <a:pt x="2129" y="1393"/>
                  </a:cubicBezTo>
                  <a:cubicBezTo>
                    <a:pt x="2328" y="836"/>
                    <a:pt x="2646" y="478"/>
                    <a:pt x="2905" y="279"/>
                  </a:cubicBezTo>
                  <a:cubicBezTo>
                    <a:pt x="3144" y="80"/>
                    <a:pt x="3323" y="20"/>
                    <a:pt x="332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4"/>
            <p:cNvSpPr/>
            <p:nvPr/>
          </p:nvSpPr>
          <p:spPr>
            <a:xfrm>
              <a:off x="835418" y="1290252"/>
              <a:ext cx="226203" cy="399303"/>
            </a:xfrm>
            <a:custGeom>
              <a:avLst/>
              <a:gdLst/>
              <a:ahLst/>
              <a:cxnLst/>
              <a:rect l="l" t="t" r="r" b="b"/>
              <a:pathLst>
                <a:path w="5691" h="10046" extrusionOk="0">
                  <a:moveTo>
                    <a:pt x="5670" y="0"/>
                  </a:moveTo>
                  <a:lnTo>
                    <a:pt x="5670" y="0"/>
                  </a:lnTo>
                  <a:cubicBezTo>
                    <a:pt x="5650" y="0"/>
                    <a:pt x="5670" y="199"/>
                    <a:pt x="5571" y="517"/>
                  </a:cubicBezTo>
                  <a:cubicBezTo>
                    <a:pt x="5471" y="836"/>
                    <a:pt x="5233" y="1293"/>
                    <a:pt x="4795" y="1711"/>
                  </a:cubicBezTo>
                  <a:cubicBezTo>
                    <a:pt x="4596" y="1930"/>
                    <a:pt x="4357" y="2149"/>
                    <a:pt x="4059" y="2348"/>
                  </a:cubicBezTo>
                  <a:cubicBezTo>
                    <a:pt x="3760" y="2546"/>
                    <a:pt x="3442" y="2745"/>
                    <a:pt x="3104" y="3004"/>
                  </a:cubicBezTo>
                  <a:cubicBezTo>
                    <a:pt x="2786" y="3243"/>
                    <a:pt x="2448" y="3521"/>
                    <a:pt x="2149" y="3839"/>
                  </a:cubicBezTo>
                  <a:cubicBezTo>
                    <a:pt x="1851" y="4178"/>
                    <a:pt x="1592" y="4595"/>
                    <a:pt x="1493" y="5073"/>
                  </a:cubicBezTo>
                  <a:cubicBezTo>
                    <a:pt x="1393" y="5530"/>
                    <a:pt x="1493" y="6008"/>
                    <a:pt x="1592" y="6426"/>
                  </a:cubicBezTo>
                  <a:cubicBezTo>
                    <a:pt x="1692" y="6863"/>
                    <a:pt x="1851" y="7261"/>
                    <a:pt x="1950" y="7659"/>
                  </a:cubicBezTo>
                  <a:cubicBezTo>
                    <a:pt x="2050" y="8057"/>
                    <a:pt x="2089" y="8415"/>
                    <a:pt x="2050" y="8773"/>
                  </a:cubicBezTo>
                  <a:cubicBezTo>
                    <a:pt x="1990" y="9111"/>
                    <a:pt x="1851" y="9409"/>
                    <a:pt x="1652" y="9648"/>
                  </a:cubicBezTo>
                  <a:cubicBezTo>
                    <a:pt x="1453" y="9867"/>
                    <a:pt x="1174" y="9966"/>
                    <a:pt x="956" y="9986"/>
                  </a:cubicBezTo>
                  <a:cubicBezTo>
                    <a:pt x="924" y="9989"/>
                    <a:pt x="893" y="9990"/>
                    <a:pt x="864" y="9990"/>
                  </a:cubicBezTo>
                  <a:cubicBezTo>
                    <a:pt x="666" y="9990"/>
                    <a:pt x="500" y="9936"/>
                    <a:pt x="379" y="9867"/>
                  </a:cubicBezTo>
                  <a:cubicBezTo>
                    <a:pt x="220" y="9787"/>
                    <a:pt x="160" y="9688"/>
                    <a:pt x="100" y="9608"/>
                  </a:cubicBezTo>
                  <a:cubicBezTo>
                    <a:pt x="60" y="9549"/>
                    <a:pt x="21" y="9489"/>
                    <a:pt x="21" y="9489"/>
                  </a:cubicBezTo>
                  <a:cubicBezTo>
                    <a:pt x="1" y="9489"/>
                    <a:pt x="21" y="9489"/>
                    <a:pt x="21" y="9509"/>
                  </a:cubicBezTo>
                  <a:cubicBezTo>
                    <a:pt x="60" y="9549"/>
                    <a:pt x="60" y="9569"/>
                    <a:pt x="80" y="9608"/>
                  </a:cubicBezTo>
                  <a:cubicBezTo>
                    <a:pt x="100" y="9688"/>
                    <a:pt x="200" y="9787"/>
                    <a:pt x="359" y="9887"/>
                  </a:cubicBezTo>
                  <a:cubicBezTo>
                    <a:pt x="498" y="9986"/>
                    <a:pt x="717" y="10046"/>
                    <a:pt x="975" y="10046"/>
                  </a:cubicBezTo>
                  <a:cubicBezTo>
                    <a:pt x="1214" y="10046"/>
                    <a:pt x="1493" y="9907"/>
                    <a:pt x="1711" y="9688"/>
                  </a:cubicBezTo>
                  <a:cubicBezTo>
                    <a:pt x="1950" y="9469"/>
                    <a:pt x="2089" y="9151"/>
                    <a:pt x="2149" y="8773"/>
                  </a:cubicBezTo>
                  <a:cubicBezTo>
                    <a:pt x="2209" y="8395"/>
                    <a:pt x="2169" y="7997"/>
                    <a:pt x="2070" y="7599"/>
                  </a:cubicBezTo>
                  <a:cubicBezTo>
                    <a:pt x="1970" y="7201"/>
                    <a:pt x="1811" y="6803"/>
                    <a:pt x="1711" y="6386"/>
                  </a:cubicBezTo>
                  <a:cubicBezTo>
                    <a:pt x="1612" y="5968"/>
                    <a:pt x="1513" y="5510"/>
                    <a:pt x="1612" y="5073"/>
                  </a:cubicBezTo>
                  <a:cubicBezTo>
                    <a:pt x="1692" y="4615"/>
                    <a:pt x="1950" y="4217"/>
                    <a:pt x="2209" y="3899"/>
                  </a:cubicBezTo>
                  <a:cubicBezTo>
                    <a:pt x="2507" y="3581"/>
                    <a:pt x="2845" y="3322"/>
                    <a:pt x="3164" y="3084"/>
                  </a:cubicBezTo>
                  <a:cubicBezTo>
                    <a:pt x="3482" y="2825"/>
                    <a:pt x="3800" y="2626"/>
                    <a:pt x="4099" y="2407"/>
                  </a:cubicBezTo>
                  <a:cubicBezTo>
                    <a:pt x="4397" y="2208"/>
                    <a:pt x="4656" y="1989"/>
                    <a:pt x="4874" y="1751"/>
                  </a:cubicBezTo>
                  <a:cubicBezTo>
                    <a:pt x="5292" y="1313"/>
                    <a:pt x="5551" y="856"/>
                    <a:pt x="5630" y="517"/>
                  </a:cubicBezTo>
                  <a:cubicBezTo>
                    <a:pt x="5690" y="199"/>
                    <a:pt x="5670" y="0"/>
                    <a:pt x="567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a:off x="1318567" y="1181101"/>
              <a:ext cx="308401" cy="533332"/>
            </a:xfrm>
            <a:custGeom>
              <a:avLst/>
              <a:gdLst/>
              <a:ahLst/>
              <a:cxnLst/>
              <a:rect l="l" t="t" r="r" b="b"/>
              <a:pathLst>
                <a:path w="7759" h="13418" extrusionOk="0">
                  <a:moveTo>
                    <a:pt x="3621" y="1"/>
                  </a:moveTo>
                  <a:lnTo>
                    <a:pt x="40" y="3602"/>
                  </a:lnTo>
                  <a:cubicBezTo>
                    <a:pt x="0" y="5869"/>
                    <a:pt x="0" y="8137"/>
                    <a:pt x="199" y="10365"/>
                  </a:cubicBezTo>
                  <a:cubicBezTo>
                    <a:pt x="279" y="11201"/>
                    <a:pt x="438" y="12116"/>
                    <a:pt x="995" y="12712"/>
                  </a:cubicBezTo>
                  <a:cubicBezTo>
                    <a:pt x="1493" y="13234"/>
                    <a:pt x="2186" y="13418"/>
                    <a:pt x="2914" y="13418"/>
                  </a:cubicBezTo>
                  <a:cubicBezTo>
                    <a:pt x="3437" y="13418"/>
                    <a:pt x="3977" y="13323"/>
                    <a:pt x="4476" y="13190"/>
                  </a:cubicBezTo>
                  <a:cubicBezTo>
                    <a:pt x="5312" y="12951"/>
                    <a:pt x="6147" y="12633"/>
                    <a:pt x="6764" y="12036"/>
                  </a:cubicBezTo>
                  <a:cubicBezTo>
                    <a:pt x="7400" y="11439"/>
                    <a:pt x="7758" y="10524"/>
                    <a:pt x="7500" y="9709"/>
                  </a:cubicBezTo>
                  <a:cubicBezTo>
                    <a:pt x="7162" y="8734"/>
                    <a:pt x="6028" y="8077"/>
                    <a:pt x="5928" y="7063"/>
                  </a:cubicBezTo>
                  <a:cubicBezTo>
                    <a:pt x="5888" y="6426"/>
                    <a:pt x="6246" y="5770"/>
                    <a:pt x="6147" y="5133"/>
                  </a:cubicBezTo>
                  <a:cubicBezTo>
                    <a:pt x="6028" y="4377"/>
                    <a:pt x="5152" y="3999"/>
                    <a:pt x="4715" y="3363"/>
                  </a:cubicBezTo>
                  <a:cubicBezTo>
                    <a:pt x="4158" y="2567"/>
                    <a:pt x="3820" y="1294"/>
                    <a:pt x="362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4"/>
            <p:cNvSpPr/>
            <p:nvPr/>
          </p:nvSpPr>
          <p:spPr>
            <a:xfrm>
              <a:off x="1142996" y="1094250"/>
              <a:ext cx="336105" cy="641445"/>
            </a:xfrm>
            <a:custGeom>
              <a:avLst/>
              <a:gdLst/>
              <a:ahLst/>
              <a:cxnLst/>
              <a:rect l="l" t="t" r="r" b="b"/>
              <a:pathLst>
                <a:path w="8456" h="16138" extrusionOk="0">
                  <a:moveTo>
                    <a:pt x="4115" y="0"/>
                  </a:moveTo>
                  <a:cubicBezTo>
                    <a:pt x="3998" y="0"/>
                    <a:pt x="3880" y="6"/>
                    <a:pt x="3761" y="18"/>
                  </a:cubicBezTo>
                  <a:cubicBezTo>
                    <a:pt x="1573" y="217"/>
                    <a:pt x="1" y="2186"/>
                    <a:pt x="279" y="4354"/>
                  </a:cubicBezTo>
                  <a:lnTo>
                    <a:pt x="1712" y="13704"/>
                  </a:lnTo>
                  <a:cubicBezTo>
                    <a:pt x="1912" y="15071"/>
                    <a:pt x="2915" y="16138"/>
                    <a:pt x="4230" y="16138"/>
                  </a:cubicBezTo>
                  <a:cubicBezTo>
                    <a:pt x="4349" y="16138"/>
                    <a:pt x="4472" y="16129"/>
                    <a:pt x="4596" y="16111"/>
                  </a:cubicBezTo>
                  <a:cubicBezTo>
                    <a:pt x="6088" y="15892"/>
                    <a:pt x="6904" y="14579"/>
                    <a:pt x="6705" y="13087"/>
                  </a:cubicBezTo>
                  <a:lnTo>
                    <a:pt x="6267" y="10800"/>
                  </a:lnTo>
                  <a:lnTo>
                    <a:pt x="6267" y="10760"/>
                  </a:lnTo>
                  <a:cubicBezTo>
                    <a:pt x="6387" y="10760"/>
                    <a:pt x="6685" y="10700"/>
                    <a:pt x="6784" y="10640"/>
                  </a:cubicBezTo>
                  <a:cubicBezTo>
                    <a:pt x="7262" y="10422"/>
                    <a:pt x="8435" y="9646"/>
                    <a:pt x="8455" y="7656"/>
                  </a:cubicBezTo>
                  <a:cubicBezTo>
                    <a:pt x="8455" y="7020"/>
                    <a:pt x="8237" y="5190"/>
                    <a:pt x="7958" y="3399"/>
                  </a:cubicBezTo>
                  <a:cubicBezTo>
                    <a:pt x="7658" y="1488"/>
                    <a:pt x="6017" y="0"/>
                    <a:pt x="4115" y="0"/>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4"/>
            <p:cNvSpPr/>
            <p:nvPr/>
          </p:nvSpPr>
          <p:spPr>
            <a:xfrm>
              <a:off x="1393653" y="1254120"/>
              <a:ext cx="49883" cy="17250"/>
            </a:xfrm>
            <a:custGeom>
              <a:avLst/>
              <a:gdLst/>
              <a:ahLst/>
              <a:cxnLst/>
              <a:rect l="l" t="t" r="r" b="b"/>
              <a:pathLst>
                <a:path w="1255" h="434" extrusionOk="0">
                  <a:moveTo>
                    <a:pt x="735" y="1"/>
                  </a:moveTo>
                  <a:cubicBezTo>
                    <a:pt x="690" y="1"/>
                    <a:pt x="644" y="5"/>
                    <a:pt x="598" y="14"/>
                  </a:cubicBezTo>
                  <a:cubicBezTo>
                    <a:pt x="399" y="34"/>
                    <a:pt x="240" y="133"/>
                    <a:pt x="140" y="233"/>
                  </a:cubicBezTo>
                  <a:cubicBezTo>
                    <a:pt x="41" y="332"/>
                    <a:pt x="1" y="392"/>
                    <a:pt x="41" y="432"/>
                  </a:cubicBezTo>
                  <a:cubicBezTo>
                    <a:pt x="43" y="433"/>
                    <a:pt x="45" y="433"/>
                    <a:pt x="48" y="433"/>
                  </a:cubicBezTo>
                  <a:cubicBezTo>
                    <a:pt x="101" y="433"/>
                    <a:pt x="315" y="250"/>
                    <a:pt x="638" y="193"/>
                  </a:cubicBezTo>
                  <a:cubicBezTo>
                    <a:pt x="674" y="189"/>
                    <a:pt x="709" y="187"/>
                    <a:pt x="744" y="187"/>
                  </a:cubicBezTo>
                  <a:cubicBezTo>
                    <a:pt x="966" y="187"/>
                    <a:pt x="1155" y="266"/>
                    <a:pt x="1225" y="266"/>
                  </a:cubicBezTo>
                  <a:cubicBezTo>
                    <a:pt x="1241" y="266"/>
                    <a:pt x="1251" y="262"/>
                    <a:pt x="1254" y="253"/>
                  </a:cubicBezTo>
                  <a:cubicBezTo>
                    <a:pt x="1254" y="233"/>
                    <a:pt x="1195" y="153"/>
                    <a:pt x="1095" y="74"/>
                  </a:cubicBezTo>
                  <a:cubicBezTo>
                    <a:pt x="1019" y="43"/>
                    <a:pt x="884" y="1"/>
                    <a:pt x="73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4"/>
            <p:cNvSpPr/>
            <p:nvPr/>
          </p:nvSpPr>
          <p:spPr>
            <a:xfrm>
              <a:off x="1273492" y="1277413"/>
              <a:ext cx="50638" cy="17648"/>
            </a:xfrm>
            <a:custGeom>
              <a:avLst/>
              <a:gdLst/>
              <a:ahLst/>
              <a:cxnLst/>
              <a:rect l="l" t="t" r="r" b="b"/>
              <a:pathLst>
                <a:path w="1274" h="444" extrusionOk="0">
                  <a:moveTo>
                    <a:pt x="678" y="1"/>
                  </a:moveTo>
                  <a:cubicBezTo>
                    <a:pt x="651" y="1"/>
                    <a:pt x="624" y="2"/>
                    <a:pt x="597" y="5"/>
                  </a:cubicBezTo>
                  <a:cubicBezTo>
                    <a:pt x="398" y="45"/>
                    <a:pt x="219" y="144"/>
                    <a:pt x="120" y="244"/>
                  </a:cubicBezTo>
                  <a:cubicBezTo>
                    <a:pt x="20" y="343"/>
                    <a:pt x="0" y="403"/>
                    <a:pt x="20" y="443"/>
                  </a:cubicBezTo>
                  <a:cubicBezTo>
                    <a:pt x="23" y="443"/>
                    <a:pt x="26" y="444"/>
                    <a:pt x="30" y="444"/>
                  </a:cubicBezTo>
                  <a:cubicBezTo>
                    <a:pt x="101" y="444"/>
                    <a:pt x="314" y="261"/>
                    <a:pt x="617" y="204"/>
                  </a:cubicBezTo>
                  <a:cubicBezTo>
                    <a:pt x="653" y="199"/>
                    <a:pt x="689" y="197"/>
                    <a:pt x="723" y="197"/>
                  </a:cubicBezTo>
                  <a:cubicBezTo>
                    <a:pt x="946" y="197"/>
                    <a:pt x="1134" y="277"/>
                    <a:pt x="1205" y="277"/>
                  </a:cubicBezTo>
                  <a:cubicBezTo>
                    <a:pt x="1220" y="277"/>
                    <a:pt x="1230" y="273"/>
                    <a:pt x="1234" y="263"/>
                  </a:cubicBezTo>
                  <a:cubicBezTo>
                    <a:pt x="1273" y="244"/>
                    <a:pt x="1214" y="164"/>
                    <a:pt x="1094" y="84"/>
                  </a:cubicBezTo>
                  <a:cubicBezTo>
                    <a:pt x="1009" y="50"/>
                    <a:pt x="848" y="1"/>
                    <a:pt x="67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4"/>
            <p:cNvSpPr/>
            <p:nvPr/>
          </p:nvSpPr>
          <p:spPr>
            <a:xfrm>
              <a:off x="1348617" y="1254597"/>
              <a:ext cx="56958" cy="109862"/>
            </a:xfrm>
            <a:custGeom>
              <a:avLst/>
              <a:gdLst/>
              <a:ahLst/>
              <a:cxnLst/>
              <a:rect l="l" t="t" r="r" b="b"/>
              <a:pathLst>
                <a:path w="1433" h="2764" extrusionOk="0">
                  <a:moveTo>
                    <a:pt x="23" y="0"/>
                  </a:moveTo>
                  <a:cubicBezTo>
                    <a:pt x="21" y="0"/>
                    <a:pt x="21" y="1"/>
                    <a:pt x="20" y="2"/>
                  </a:cubicBezTo>
                  <a:cubicBezTo>
                    <a:pt x="0" y="2"/>
                    <a:pt x="338" y="738"/>
                    <a:pt x="836" y="1613"/>
                  </a:cubicBezTo>
                  <a:cubicBezTo>
                    <a:pt x="975" y="1832"/>
                    <a:pt x="1094" y="2031"/>
                    <a:pt x="1194" y="2230"/>
                  </a:cubicBezTo>
                  <a:cubicBezTo>
                    <a:pt x="1233" y="2329"/>
                    <a:pt x="1293" y="2409"/>
                    <a:pt x="1293" y="2489"/>
                  </a:cubicBezTo>
                  <a:cubicBezTo>
                    <a:pt x="1293" y="2528"/>
                    <a:pt x="1194" y="2548"/>
                    <a:pt x="1114" y="2568"/>
                  </a:cubicBezTo>
                  <a:cubicBezTo>
                    <a:pt x="796" y="2688"/>
                    <a:pt x="597" y="2727"/>
                    <a:pt x="597" y="2747"/>
                  </a:cubicBezTo>
                  <a:cubicBezTo>
                    <a:pt x="602" y="2758"/>
                    <a:pt x="622" y="2763"/>
                    <a:pt x="654" y="2763"/>
                  </a:cubicBezTo>
                  <a:cubicBezTo>
                    <a:pt x="737" y="2763"/>
                    <a:pt x="905" y="2731"/>
                    <a:pt x="1134" y="2688"/>
                  </a:cubicBezTo>
                  <a:cubicBezTo>
                    <a:pt x="1194" y="2648"/>
                    <a:pt x="1233" y="2648"/>
                    <a:pt x="1293" y="2628"/>
                  </a:cubicBezTo>
                  <a:cubicBezTo>
                    <a:pt x="1333" y="2608"/>
                    <a:pt x="1393" y="2548"/>
                    <a:pt x="1412" y="2489"/>
                  </a:cubicBezTo>
                  <a:cubicBezTo>
                    <a:pt x="1432" y="2349"/>
                    <a:pt x="1373" y="2250"/>
                    <a:pt x="1313" y="2150"/>
                  </a:cubicBezTo>
                  <a:cubicBezTo>
                    <a:pt x="1194" y="1951"/>
                    <a:pt x="1094" y="1753"/>
                    <a:pt x="975" y="1534"/>
                  </a:cubicBezTo>
                  <a:cubicBezTo>
                    <a:pt x="491" y="682"/>
                    <a:pt x="64" y="0"/>
                    <a:pt x="2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1270312" y="1505294"/>
              <a:ext cx="125761" cy="47141"/>
            </a:xfrm>
            <a:custGeom>
              <a:avLst/>
              <a:gdLst/>
              <a:ahLst/>
              <a:cxnLst/>
              <a:rect l="l" t="t" r="r" b="b"/>
              <a:pathLst>
                <a:path w="3164" h="1186" extrusionOk="0">
                  <a:moveTo>
                    <a:pt x="1" y="1"/>
                  </a:moveTo>
                  <a:cubicBezTo>
                    <a:pt x="1" y="1"/>
                    <a:pt x="557" y="1185"/>
                    <a:pt x="2178" y="1185"/>
                  </a:cubicBezTo>
                  <a:cubicBezTo>
                    <a:pt x="2471" y="1185"/>
                    <a:pt x="2798" y="1147"/>
                    <a:pt x="3164" y="1055"/>
                  </a:cubicBezTo>
                  <a:lnTo>
                    <a:pt x="3044" y="459"/>
                  </a:lnTo>
                  <a:cubicBezTo>
                    <a:pt x="3044" y="459"/>
                    <a:pt x="2796" y="517"/>
                    <a:pt x="2368" y="517"/>
                  </a:cubicBezTo>
                  <a:cubicBezTo>
                    <a:pt x="1824" y="517"/>
                    <a:pt x="990" y="423"/>
                    <a:pt x="1"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1332002" y="1390897"/>
              <a:ext cx="41934" cy="30486"/>
            </a:xfrm>
            <a:custGeom>
              <a:avLst/>
              <a:gdLst/>
              <a:ahLst/>
              <a:cxnLst/>
              <a:rect l="l" t="t" r="r" b="b"/>
              <a:pathLst>
                <a:path w="1055" h="767" extrusionOk="0">
                  <a:moveTo>
                    <a:pt x="561" y="0"/>
                  </a:moveTo>
                  <a:cubicBezTo>
                    <a:pt x="513" y="0"/>
                    <a:pt x="465" y="5"/>
                    <a:pt x="418" y="14"/>
                  </a:cubicBezTo>
                  <a:cubicBezTo>
                    <a:pt x="279" y="54"/>
                    <a:pt x="140" y="134"/>
                    <a:pt x="60" y="273"/>
                  </a:cubicBezTo>
                  <a:cubicBezTo>
                    <a:pt x="0" y="392"/>
                    <a:pt x="0" y="571"/>
                    <a:pt x="100" y="671"/>
                  </a:cubicBezTo>
                  <a:cubicBezTo>
                    <a:pt x="155" y="737"/>
                    <a:pt x="239" y="766"/>
                    <a:pt x="328" y="766"/>
                  </a:cubicBezTo>
                  <a:cubicBezTo>
                    <a:pt x="400" y="766"/>
                    <a:pt x="475" y="746"/>
                    <a:pt x="537" y="711"/>
                  </a:cubicBezTo>
                  <a:cubicBezTo>
                    <a:pt x="697" y="651"/>
                    <a:pt x="816" y="512"/>
                    <a:pt x="935" y="392"/>
                  </a:cubicBezTo>
                  <a:cubicBezTo>
                    <a:pt x="955" y="373"/>
                    <a:pt x="1015" y="313"/>
                    <a:pt x="1015" y="273"/>
                  </a:cubicBezTo>
                  <a:cubicBezTo>
                    <a:pt x="1055" y="253"/>
                    <a:pt x="1035" y="193"/>
                    <a:pt x="995" y="174"/>
                  </a:cubicBezTo>
                  <a:cubicBezTo>
                    <a:pt x="873" y="52"/>
                    <a:pt x="717" y="0"/>
                    <a:pt x="561" y="0"/>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1332797" y="1378813"/>
              <a:ext cx="49048" cy="34302"/>
            </a:xfrm>
            <a:custGeom>
              <a:avLst/>
              <a:gdLst/>
              <a:ahLst/>
              <a:cxnLst/>
              <a:rect l="l" t="t" r="r" b="b"/>
              <a:pathLst>
                <a:path w="1234" h="863" extrusionOk="0">
                  <a:moveTo>
                    <a:pt x="40" y="0"/>
                  </a:moveTo>
                  <a:cubicBezTo>
                    <a:pt x="20" y="20"/>
                    <a:pt x="0" y="100"/>
                    <a:pt x="20" y="259"/>
                  </a:cubicBezTo>
                  <a:cubicBezTo>
                    <a:pt x="40" y="398"/>
                    <a:pt x="139" y="597"/>
                    <a:pt x="378" y="716"/>
                  </a:cubicBezTo>
                  <a:cubicBezTo>
                    <a:pt x="552" y="827"/>
                    <a:pt x="738" y="862"/>
                    <a:pt x="887" y="862"/>
                  </a:cubicBezTo>
                  <a:cubicBezTo>
                    <a:pt x="926" y="862"/>
                    <a:pt x="962" y="860"/>
                    <a:pt x="995" y="856"/>
                  </a:cubicBezTo>
                  <a:cubicBezTo>
                    <a:pt x="1174" y="816"/>
                    <a:pt x="1234" y="776"/>
                    <a:pt x="1234" y="756"/>
                  </a:cubicBezTo>
                  <a:cubicBezTo>
                    <a:pt x="1214" y="696"/>
                    <a:pt x="836" y="796"/>
                    <a:pt x="498" y="577"/>
                  </a:cubicBezTo>
                  <a:cubicBezTo>
                    <a:pt x="139" y="358"/>
                    <a:pt x="100" y="0"/>
                    <a:pt x="4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1255287" y="1241520"/>
              <a:ext cx="60933" cy="23531"/>
            </a:xfrm>
            <a:custGeom>
              <a:avLst/>
              <a:gdLst/>
              <a:ahLst/>
              <a:cxnLst/>
              <a:rect l="l" t="t" r="r" b="b"/>
              <a:pathLst>
                <a:path w="1533" h="592" extrusionOk="0">
                  <a:moveTo>
                    <a:pt x="1112" y="1"/>
                  </a:moveTo>
                  <a:cubicBezTo>
                    <a:pt x="992" y="1"/>
                    <a:pt x="848" y="15"/>
                    <a:pt x="697" y="52"/>
                  </a:cubicBezTo>
                  <a:cubicBezTo>
                    <a:pt x="458" y="92"/>
                    <a:pt x="279" y="232"/>
                    <a:pt x="160" y="331"/>
                  </a:cubicBezTo>
                  <a:cubicBezTo>
                    <a:pt x="60" y="450"/>
                    <a:pt x="1" y="550"/>
                    <a:pt x="41" y="570"/>
                  </a:cubicBezTo>
                  <a:cubicBezTo>
                    <a:pt x="48" y="585"/>
                    <a:pt x="65" y="591"/>
                    <a:pt x="90" y="591"/>
                  </a:cubicBezTo>
                  <a:cubicBezTo>
                    <a:pt x="197" y="591"/>
                    <a:pt x="454" y="471"/>
                    <a:pt x="777" y="391"/>
                  </a:cubicBezTo>
                  <a:cubicBezTo>
                    <a:pt x="1155" y="291"/>
                    <a:pt x="1493" y="291"/>
                    <a:pt x="1532" y="192"/>
                  </a:cubicBezTo>
                  <a:cubicBezTo>
                    <a:pt x="1532" y="152"/>
                    <a:pt x="1453" y="92"/>
                    <a:pt x="1294" y="13"/>
                  </a:cubicBezTo>
                  <a:cubicBezTo>
                    <a:pt x="1243" y="5"/>
                    <a:pt x="1181" y="1"/>
                    <a:pt x="1112"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1384988" y="1216518"/>
              <a:ext cx="47459" cy="17250"/>
            </a:xfrm>
            <a:custGeom>
              <a:avLst/>
              <a:gdLst/>
              <a:ahLst/>
              <a:cxnLst/>
              <a:rect l="l" t="t" r="r" b="b"/>
              <a:pathLst>
                <a:path w="1194" h="434" extrusionOk="0">
                  <a:moveTo>
                    <a:pt x="677" y="0"/>
                  </a:moveTo>
                  <a:cubicBezTo>
                    <a:pt x="645" y="0"/>
                    <a:pt x="611" y="2"/>
                    <a:pt x="577" y="5"/>
                  </a:cubicBezTo>
                  <a:cubicBezTo>
                    <a:pt x="378" y="25"/>
                    <a:pt x="239" y="124"/>
                    <a:pt x="119" y="204"/>
                  </a:cubicBezTo>
                  <a:cubicBezTo>
                    <a:pt x="20" y="284"/>
                    <a:pt x="0" y="383"/>
                    <a:pt x="20" y="403"/>
                  </a:cubicBezTo>
                  <a:cubicBezTo>
                    <a:pt x="42" y="425"/>
                    <a:pt x="75" y="433"/>
                    <a:pt x="117" y="433"/>
                  </a:cubicBezTo>
                  <a:cubicBezTo>
                    <a:pt x="226" y="433"/>
                    <a:pt x="396" y="378"/>
                    <a:pt x="597" y="363"/>
                  </a:cubicBezTo>
                  <a:cubicBezTo>
                    <a:pt x="875" y="323"/>
                    <a:pt x="1114" y="363"/>
                    <a:pt x="1174" y="284"/>
                  </a:cubicBezTo>
                  <a:cubicBezTo>
                    <a:pt x="1194" y="224"/>
                    <a:pt x="1154" y="164"/>
                    <a:pt x="1054" y="105"/>
                  </a:cubicBezTo>
                  <a:cubicBezTo>
                    <a:pt x="972" y="39"/>
                    <a:pt x="835" y="0"/>
                    <a:pt x="67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418973" y="1265886"/>
              <a:ext cx="25359" cy="23173"/>
            </a:xfrm>
            <a:custGeom>
              <a:avLst/>
              <a:gdLst/>
              <a:ahLst/>
              <a:cxnLst/>
              <a:rect l="l" t="t" r="r" b="b"/>
              <a:pathLst>
                <a:path w="638" h="583" extrusionOk="0">
                  <a:moveTo>
                    <a:pt x="281" y="1"/>
                  </a:moveTo>
                  <a:cubicBezTo>
                    <a:pt x="160" y="1"/>
                    <a:pt x="37" y="105"/>
                    <a:pt x="20" y="235"/>
                  </a:cubicBezTo>
                  <a:cubicBezTo>
                    <a:pt x="1" y="414"/>
                    <a:pt x="100" y="553"/>
                    <a:pt x="259" y="573"/>
                  </a:cubicBezTo>
                  <a:cubicBezTo>
                    <a:pt x="286" y="579"/>
                    <a:pt x="312" y="582"/>
                    <a:pt x="338" y="582"/>
                  </a:cubicBezTo>
                  <a:cubicBezTo>
                    <a:pt x="483" y="582"/>
                    <a:pt x="600" y="490"/>
                    <a:pt x="617" y="355"/>
                  </a:cubicBezTo>
                  <a:cubicBezTo>
                    <a:pt x="637" y="176"/>
                    <a:pt x="538" y="36"/>
                    <a:pt x="359" y="16"/>
                  </a:cubicBezTo>
                  <a:cubicBezTo>
                    <a:pt x="334" y="6"/>
                    <a:pt x="307" y="1"/>
                    <a:pt x="281"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297222" y="1288344"/>
              <a:ext cx="25319" cy="23372"/>
            </a:xfrm>
            <a:custGeom>
              <a:avLst/>
              <a:gdLst/>
              <a:ahLst/>
              <a:cxnLst/>
              <a:rect l="l" t="t" r="r" b="b"/>
              <a:pathLst>
                <a:path w="637" h="588" extrusionOk="0">
                  <a:moveTo>
                    <a:pt x="308" y="1"/>
                  </a:moveTo>
                  <a:cubicBezTo>
                    <a:pt x="159" y="1"/>
                    <a:pt x="37" y="106"/>
                    <a:pt x="20" y="227"/>
                  </a:cubicBezTo>
                  <a:cubicBezTo>
                    <a:pt x="0" y="406"/>
                    <a:pt x="100" y="565"/>
                    <a:pt x="279" y="585"/>
                  </a:cubicBezTo>
                  <a:cubicBezTo>
                    <a:pt x="292" y="587"/>
                    <a:pt x="306" y="588"/>
                    <a:pt x="319" y="588"/>
                  </a:cubicBezTo>
                  <a:cubicBezTo>
                    <a:pt x="464" y="588"/>
                    <a:pt x="599" y="494"/>
                    <a:pt x="617" y="366"/>
                  </a:cubicBezTo>
                  <a:cubicBezTo>
                    <a:pt x="637" y="187"/>
                    <a:pt x="537" y="48"/>
                    <a:pt x="378" y="8"/>
                  </a:cubicBezTo>
                  <a:cubicBezTo>
                    <a:pt x="354" y="3"/>
                    <a:pt x="331" y="1"/>
                    <a:pt x="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162791" y="1582805"/>
              <a:ext cx="299696" cy="211775"/>
            </a:xfrm>
            <a:custGeom>
              <a:avLst/>
              <a:gdLst/>
              <a:ahLst/>
              <a:cxnLst/>
              <a:rect l="l" t="t" r="r" b="b"/>
              <a:pathLst>
                <a:path w="7540" h="5328" extrusionOk="0">
                  <a:moveTo>
                    <a:pt x="7540" y="0"/>
                  </a:moveTo>
                  <a:lnTo>
                    <a:pt x="0" y="1453"/>
                  </a:lnTo>
                  <a:lnTo>
                    <a:pt x="1512" y="5292"/>
                  </a:lnTo>
                  <a:cubicBezTo>
                    <a:pt x="1512" y="5292"/>
                    <a:pt x="2485" y="5327"/>
                    <a:pt x="3168" y="5327"/>
                  </a:cubicBezTo>
                  <a:cubicBezTo>
                    <a:pt x="3510" y="5327"/>
                    <a:pt x="3780" y="5318"/>
                    <a:pt x="3820" y="5292"/>
                  </a:cubicBezTo>
                  <a:cubicBezTo>
                    <a:pt x="3959" y="5232"/>
                    <a:pt x="7301" y="4198"/>
                    <a:pt x="7301" y="4198"/>
                  </a:cubicBezTo>
                  <a:lnTo>
                    <a:pt x="7540" y="0"/>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592670" y="2205871"/>
              <a:ext cx="446802" cy="695859"/>
            </a:xfrm>
            <a:custGeom>
              <a:avLst/>
              <a:gdLst/>
              <a:ahLst/>
              <a:cxnLst/>
              <a:rect l="l" t="t" r="r" b="b"/>
              <a:pathLst>
                <a:path w="11241" h="17507" extrusionOk="0">
                  <a:moveTo>
                    <a:pt x="6665" y="1"/>
                  </a:moveTo>
                  <a:lnTo>
                    <a:pt x="3183" y="12155"/>
                  </a:lnTo>
                  <a:cubicBezTo>
                    <a:pt x="3183" y="12155"/>
                    <a:pt x="1473" y="13508"/>
                    <a:pt x="1015" y="13946"/>
                  </a:cubicBezTo>
                  <a:cubicBezTo>
                    <a:pt x="100" y="14881"/>
                    <a:pt x="160" y="14940"/>
                    <a:pt x="299" y="15040"/>
                  </a:cubicBezTo>
                  <a:cubicBezTo>
                    <a:pt x="322" y="15057"/>
                    <a:pt x="350" y="15066"/>
                    <a:pt x="381" y="15066"/>
                  </a:cubicBezTo>
                  <a:cubicBezTo>
                    <a:pt x="753" y="15066"/>
                    <a:pt x="1669" y="13944"/>
                    <a:pt x="1873" y="13944"/>
                  </a:cubicBezTo>
                  <a:cubicBezTo>
                    <a:pt x="1906" y="13944"/>
                    <a:pt x="1921" y="13974"/>
                    <a:pt x="1910" y="14045"/>
                  </a:cubicBezTo>
                  <a:cubicBezTo>
                    <a:pt x="1831" y="14602"/>
                    <a:pt x="1" y="16074"/>
                    <a:pt x="359" y="16293"/>
                  </a:cubicBezTo>
                  <a:cubicBezTo>
                    <a:pt x="395" y="16317"/>
                    <a:pt x="437" y="16329"/>
                    <a:pt x="483" y="16329"/>
                  </a:cubicBezTo>
                  <a:cubicBezTo>
                    <a:pt x="1039" y="16329"/>
                    <a:pt x="2218" y="14689"/>
                    <a:pt x="2328" y="14543"/>
                  </a:cubicBezTo>
                  <a:cubicBezTo>
                    <a:pt x="2364" y="14507"/>
                    <a:pt x="2405" y="14492"/>
                    <a:pt x="2445" y="14492"/>
                  </a:cubicBezTo>
                  <a:cubicBezTo>
                    <a:pt x="2558" y="14492"/>
                    <a:pt x="2655" y="14613"/>
                    <a:pt x="2567" y="14702"/>
                  </a:cubicBezTo>
                  <a:cubicBezTo>
                    <a:pt x="2388" y="14901"/>
                    <a:pt x="578" y="16930"/>
                    <a:pt x="1035" y="17228"/>
                  </a:cubicBezTo>
                  <a:cubicBezTo>
                    <a:pt x="1078" y="17255"/>
                    <a:pt x="1120" y="17267"/>
                    <a:pt x="1160" y="17267"/>
                  </a:cubicBezTo>
                  <a:cubicBezTo>
                    <a:pt x="1386" y="17267"/>
                    <a:pt x="1572" y="16910"/>
                    <a:pt x="1572" y="16910"/>
                  </a:cubicBezTo>
                  <a:cubicBezTo>
                    <a:pt x="1572" y="16910"/>
                    <a:pt x="3003" y="15033"/>
                    <a:pt x="3296" y="15033"/>
                  </a:cubicBezTo>
                  <a:cubicBezTo>
                    <a:pt x="3307" y="15033"/>
                    <a:pt x="3315" y="15035"/>
                    <a:pt x="3323" y="15040"/>
                  </a:cubicBezTo>
                  <a:cubicBezTo>
                    <a:pt x="3542" y="15199"/>
                    <a:pt x="2686" y="16412"/>
                    <a:pt x="2348" y="16810"/>
                  </a:cubicBezTo>
                  <a:cubicBezTo>
                    <a:pt x="2030" y="17208"/>
                    <a:pt x="2089" y="17507"/>
                    <a:pt x="2388" y="17507"/>
                  </a:cubicBezTo>
                  <a:cubicBezTo>
                    <a:pt x="2587" y="17507"/>
                    <a:pt x="3601" y="16333"/>
                    <a:pt x="3900" y="15935"/>
                  </a:cubicBezTo>
                  <a:cubicBezTo>
                    <a:pt x="4117" y="15646"/>
                    <a:pt x="4618" y="14988"/>
                    <a:pt x="4891" y="14988"/>
                  </a:cubicBezTo>
                  <a:cubicBezTo>
                    <a:pt x="4993" y="14988"/>
                    <a:pt x="5062" y="15080"/>
                    <a:pt x="5073" y="15318"/>
                  </a:cubicBezTo>
                  <a:cubicBezTo>
                    <a:pt x="5093" y="16194"/>
                    <a:pt x="5431" y="16830"/>
                    <a:pt x="5670" y="16969"/>
                  </a:cubicBezTo>
                  <a:cubicBezTo>
                    <a:pt x="5700" y="16984"/>
                    <a:pt x="5731" y="16991"/>
                    <a:pt x="5761" y="16991"/>
                  </a:cubicBezTo>
                  <a:cubicBezTo>
                    <a:pt x="5933" y="16991"/>
                    <a:pt x="6090" y="16774"/>
                    <a:pt x="5988" y="16572"/>
                  </a:cubicBezTo>
                  <a:cubicBezTo>
                    <a:pt x="5889" y="16393"/>
                    <a:pt x="5809" y="15995"/>
                    <a:pt x="5789" y="15716"/>
                  </a:cubicBezTo>
                  <a:cubicBezTo>
                    <a:pt x="5770" y="15497"/>
                    <a:pt x="5770" y="15239"/>
                    <a:pt x="5809" y="15020"/>
                  </a:cubicBezTo>
                  <a:cubicBezTo>
                    <a:pt x="5869" y="14761"/>
                    <a:pt x="5929" y="14523"/>
                    <a:pt x="5988" y="14324"/>
                  </a:cubicBezTo>
                  <a:lnTo>
                    <a:pt x="11240" y="1"/>
                  </a:ln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1712321" y="985019"/>
              <a:ext cx="878499" cy="703769"/>
            </a:xfrm>
            <a:custGeom>
              <a:avLst/>
              <a:gdLst/>
              <a:ahLst/>
              <a:cxnLst/>
              <a:rect l="l" t="t" r="r" b="b"/>
              <a:pathLst>
                <a:path w="22102" h="17706" extrusionOk="0">
                  <a:moveTo>
                    <a:pt x="16814" y="1"/>
                  </a:moveTo>
                  <a:cubicBezTo>
                    <a:pt x="16658" y="1"/>
                    <a:pt x="16502" y="152"/>
                    <a:pt x="16532" y="359"/>
                  </a:cubicBezTo>
                  <a:cubicBezTo>
                    <a:pt x="16571" y="558"/>
                    <a:pt x="16532" y="955"/>
                    <a:pt x="16492" y="1234"/>
                  </a:cubicBezTo>
                  <a:cubicBezTo>
                    <a:pt x="16432" y="1453"/>
                    <a:pt x="16392" y="1711"/>
                    <a:pt x="16253" y="1890"/>
                  </a:cubicBezTo>
                  <a:cubicBezTo>
                    <a:pt x="16134" y="2149"/>
                    <a:pt x="16014" y="2348"/>
                    <a:pt x="15915" y="2527"/>
                  </a:cubicBezTo>
                  <a:lnTo>
                    <a:pt x="15040" y="3243"/>
                  </a:lnTo>
                  <a:cubicBezTo>
                    <a:pt x="15040" y="3243"/>
                    <a:pt x="8574" y="9092"/>
                    <a:pt x="7540" y="9887"/>
                  </a:cubicBezTo>
                  <a:cubicBezTo>
                    <a:pt x="6506" y="10683"/>
                    <a:pt x="1" y="13269"/>
                    <a:pt x="1" y="13269"/>
                  </a:cubicBezTo>
                  <a:lnTo>
                    <a:pt x="1194" y="17705"/>
                  </a:lnTo>
                  <a:lnTo>
                    <a:pt x="9131" y="14522"/>
                  </a:lnTo>
                  <a:lnTo>
                    <a:pt x="17785" y="5551"/>
                  </a:lnTo>
                  <a:lnTo>
                    <a:pt x="18004" y="5332"/>
                  </a:lnTo>
                  <a:cubicBezTo>
                    <a:pt x="18004" y="5332"/>
                    <a:pt x="20013" y="4476"/>
                    <a:pt x="20570" y="4178"/>
                  </a:cubicBezTo>
                  <a:cubicBezTo>
                    <a:pt x="21704" y="3561"/>
                    <a:pt x="21664" y="3462"/>
                    <a:pt x="21564" y="3343"/>
                  </a:cubicBezTo>
                  <a:cubicBezTo>
                    <a:pt x="21537" y="3308"/>
                    <a:pt x="21491" y="3293"/>
                    <a:pt x="21432" y="3293"/>
                  </a:cubicBezTo>
                  <a:cubicBezTo>
                    <a:pt x="21034" y="3293"/>
                    <a:pt x="20023" y="3979"/>
                    <a:pt x="19773" y="3979"/>
                  </a:cubicBezTo>
                  <a:cubicBezTo>
                    <a:pt x="19716" y="3979"/>
                    <a:pt x="19698" y="3944"/>
                    <a:pt x="19734" y="3860"/>
                  </a:cubicBezTo>
                  <a:cubicBezTo>
                    <a:pt x="19973" y="3343"/>
                    <a:pt x="22101" y="2447"/>
                    <a:pt x="21843" y="2129"/>
                  </a:cubicBezTo>
                  <a:cubicBezTo>
                    <a:pt x="21798" y="2077"/>
                    <a:pt x="21730" y="2054"/>
                    <a:pt x="21645" y="2054"/>
                  </a:cubicBezTo>
                  <a:cubicBezTo>
                    <a:pt x="21052" y="2054"/>
                    <a:pt x="19632" y="3176"/>
                    <a:pt x="19476" y="3263"/>
                  </a:cubicBezTo>
                  <a:cubicBezTo>
                    <a:pt x="19447" y="3281"/>
                    <a:pt x="19419" y="3288"/>
                    <a:pt x="19392" y="3288"/>
                  </a:cubicBezTo>
                  <a:cubicBezTo>
                    <a:pt x="19269" y="3288"/>
                    <a:pt x="19182" y="3126"/>
                    <a:pt x="19297" y="3044"/>
                  </a:cubicBezTo>
                  <a:cubicBezTo>
                    <a:pt x="19515" y="2925"/>
                    <a:pt x="21803" y="1453"/>
                    <a:pt x="21465" y="1035"/>
                  </a:cubicBezTo>
                  <a:cubicBezTo>
                    <a:pt x="21422" y="988"/>
                    <a:pt x="21371" y="969"/>
                    <a:pt x="21317" y="969"/>
                  </a:cubicBezTo>
                  <a:cubicBezTo>
                    <a:pt x="21121" y="969"/>
                    <a:pt x="20888" y="1214"/>
                    <a:pt x="20888" y="1214"/>
                  </a:cubicBezTo>
                  <a:cubicBezTo>
                    <a:pt x="20888" y="1214"/>
                    <a:pt x="19102" y="2545"/>
                    <a:pt x="18733" y="2545"/>
                  </a:cubicBezTo>
                  <a:cubicBezTo>
                    <a:pt x="18709" y="2545"/>
                    <a:pt x="18691" y="2539"/>
                    <a:pt x="18680" y="2527"/>
                  </a:cubicBezTo>
                  <a:cubicBezTo>
                    <a:pt x="18501" y="2328"/>
                    <a:pt x="19675" y="1393"/>
                    <a:pt x="20092" y="1095"/>
                  </a:cubicBezTo>
                  <a:cubicBezTo>
                    <a:pt x="20510" y="836"/>
                    <a:pt x="20550" y="498"/>
                    <a:pt x="20271" y="438"/>
                  </a:cubicBezTo>
                  <a:cubicBezTo>
                    <a:pt x="20265" y="436"/>
                    <a:pt x="20257" y="435"/>
                    <a:pt x="20248" y="435"/>
                  </a:cubicBezTo>
                  <a:cubicBezTo>
                    <a:pt x="19987" y="435"/>
                    <a:pt x="18766" y="1244"/>
                    <a:pt x="18382" y="1532"/>
                  </a:cubicBezTo>
                  <a:cubicBezTo>
                    <a:pt x="18113" y="1734"/>
                    <a:pt x="17528" y="2171"/>
                    <a:pt x="17236" y="2171"/>
                  </a:cubicBezTo>
                  <a:cubicBezTo>
                    <a:pt x="17096" y="2171"/>
                    <a:pt x="17024" y="2069"/>
                    <a:pt x="17089" y="1791"/>
                  </a:cubicBezTo>
                  <a:cubicBezTo>
                    <a:pt x="17307" y="955"/>
                    <a:pt x="17128" y="239"/>
                    <a:pt x="16969" y="60"/>
                  </a:cubicBezTo>
                  <a:cubicBezTo>
                    <a:pt x="16923" y="19"/>
                    <a:pt x="16868" y="1"/>
                    <a:pt x="16814" y="1"/>
                  </a:cubicBezTo>
                  <a:close/>
                </a:path>
              </a:pathLst>
            </a:custGeom>
            <a:solidFill>
              <a:srgbClr val="F0A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596645" y="4223810"/>
              <a:ext cx="311541" cy="434043"/>
            </a:xfrm>
            <a:custGeom>
              <a:avLst/>
              <a:gdLst/>
              <a:ahLst/>
              <a:cxnLst/>
              <a:rect l="l" t="t" r="r" b="b"/>
              <a:pathLst>
                <a:path w="7838" h="10920" extrusionOk="0">
                  <a:moveTo>
                    <a:pt x="3740" y="0"/>
                  </a:moveTo>
                  <a:lnTo>
                    <a:pt x="2487" y="5769"/>
                  </a:lnTo>
                  <a:lnTo>
                    <a:pt x="179" y="10006"/>
                  </a:lnTo>
                  <a:cubicBezTo>
                    <a:pt x="0" y="10305"/>
                    <a:pt x="119" y="10702"/>
                    <a:pt x="438" y="10862"/>
                  </a:cubicBezTo>
                  <a:cubicBezTo>
                    <a:pt x="522" y="10899"/>
                    <a:pt x="611" y="10919"/>
                    <a:pt x="700" y="10919"/>
                  </a:cubicBezTo>
                  <a:cubicBezTo>
                    <a:pt x="800" y="10919"/>
                    <a:pt x="900" y="10894"/>
                    <a:pt x="995" y="10842"/>
                  </a:cubicBezTo>
                  <a:cubicBezTo>
                    <a:pt x="2049" y="10205"/>
                    <a:pt x="6028" y="7898"/>
                    <a:pt x="6087" y="7480"/>
                  </a:cubicBezTo>
                  <a:cubicBezTo>
                    <a:pt x="6167" y="6983"/>
                    <a:pt x="7838" y="1492"/>
                    <a:pt x="7838" y="1492"/>
                  </a:cubicBezTo>
                  <a:lnTo>
                    <a:pt x="3740" y="0"/>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613221" y="4509013"/>
              <a:ext cx="228548" cy="152829"/>
            </a:xfrm>
            <a:custGeom>
              <a:avLst/>
              <a:gdLst/>
              <a:ahLst/>
              <a:cxnLst/>
              <a:rect l="l" t="t" r="r" b="b"/>
              <a:pathLst>
                <a:path w="5750" h="3845" extrusionOk="0">
                  <a:moveTo>
                    <a:pt x="5750" y="0"/>
                  </a:moveTo>
                  <a:lnTo>
                    <a:pt x="1" y="3780"/>
                  </a:lnTo>
                  <a:cubicBezTo>
                    <a:pt x="90" y="3824"/>
                    <a:pt x="180" y="3845"/>
                    <a:pt x="268" y="3845"/>
                  </a:cubicBezTo>
                  <a:cubicBezTo>
                    <a:pt x="375" y="3845"/>
                    <a:pt x="479" y="3814"/>
                    <a:pt x="578" y="3760"/>
                  </a:cubicBezTo>
                  <a:cubicBezTo>
                    <a:pt x="3562" y="2009"/>
                    <a:pt x="4875" y="1114"/>
                    <a:pt x="5352" y="776"/>
                  </a:cubicBezTo>
                  <a:cubicBezTo>
                    <a:pt x="5511" y="637"/>
                    <a:pt x="5650" y="438"/>
                    <a:pt x="5690" y="239"/>
                  </a:cubicBezTo>
                  <a:lnTo>
                    <a:pt x="575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803022" y="4419892"/>
              <a:ext cx="31639" cy="27625"/>
            </a:xfrm>
            <a:custGeom>
              <a:avLst/>
              <a:gdLst/>
              <a:ahLst/>
              <a:cxnLst/>
              <a:rect l="l" t="t" r="r" b="b"/>
              <a:pathLst>
                <a:path w="796" h="695" extrusionOk="0">
                  <a:moveTo>
                    <a:pt x="388" y="1"/>
                  </a:moveTo>
                  <a:cubicBezTo>
                    <a:pt x="335" y="1"/>
                    <a:pt x="283" y="13"/>
                    <a:pt x="239" y="40"/>
                  </a:cubicBezTo>
                  <a:lnTo>
                    <a:pt x="279" y="1"/>
                  </a:lnTo>
                  <a:lnTo>
                    <a:pt x="279" y="1"/>
                  </a:lnTo>
                  <a:cubicBezTo>
                    <a:pt x="100" y="80"/>
                    <a:pt x="0" y="279"/>
                    <a:pt x="80" y="458"/>
                  </a:cubicBezTo>
                  <a:cubicBezTo>
                    <a:pt x="112" y="602"/>
                    <a:pt x="259" y="694"/>
                    <a:pt x="398" y="694"/>
                  </a:cubicBezTo>
                  <a:cubicBezTo>
                    <a:pt x="432" y="694"/>
                    <a:pt x="466" y="689"/>
                    <a:pt x="497" y="677"/>
                  </a:cubicBezTo>
                  <a:cubicBezTo>
                    <a:pt x="676" y="637"/>
                    <a:pt x="796" y="379"/>
                    <a:pt x="716" y="200"/>
                  </a:cubicBezTo>
                  <a:cubicBezTo>
                    <a:pt x="673" y="84"/>
                    <a:pt x="526" y="1"/>
                    <a:pt x="3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649591" y="4532660"/>
              <a:ext cx="41973" cy="35932"/>
            </a:xfrm>
            <a:custGeom>
              <a:avLst/>
              <a:gdLst/>
              <a:ahLst/>
              <a:cxnLst/>
              <a:rect l="l" t="t" r="r" b="b"/>
              <a:pathLst>
                <a:path w="1056" h="904" extrusionOk="0">
                  <a:moveTo>
                    <a:pt x="113" y="0"/>
                  </a:moveTo>
                  <a:cubicBezTo>
                    <a:pt x="41" y="0"/>
                    <a:pt x="1" y="14"/>
                    <a:pt x="1" y="28"/>
                  </a:cubicBezTo>
                  <a:cubicBezTo>
                    <a:pt x="1" y="88"/>
                    <a:pt x="319" y="88"/>
                    <a:pt x="618" y="327"/>
                  </a:cubicBezTo>
                  <a:cubicBezTo>
                    <a:pt x="916" y="585"/>
                    <a:pt x="996" y="903"/>
                    <a:pt x="1015" y="903"/>
                  </a:cubicBezTo>
                  <a:cubicBezTo>
                    <a:pt x="1015" y="903"/>
                    <a:pt x="1055" y="824"/>
                    <a:pt x="1035" y="685"/>
                  </a:cubicBezTo>
                  <a:cubicBezTo>
                    <a:pt x="996" y="545"/>
                    <a:pt x="896" y="386"/>
                    <a:pt x="717" y="227"/>
                  </a:cubicBezTo>
                  <a:cubicBezTo>
                    <a:pt x="558" y="88"/>
                    <a:pt x="379" y="28"/>
                    <a:pt x="220" y="8"/>
                  </a:cubicBezTo>
                  <a:cubicBezTo>
                    <a:pt x="179" y="2"/>
                    <a:pt x="143" y="0"/>
                    <a:pt x="11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26695" y="4571216"/>
              <a:ext cx="41139" cy="24286"/>
            </a:xfrm>
            <a:custGeom>
              <a:avLst/>
              <a:gdLst/>
              <a:ahLst/>
              <a:cxnLst/>
              <a:rect l="l" t="t" r="r" b="b"/>
              <a:pathLst>
                <a:path w="1035" h="611" extrusionOk="0">
                  <a:moveTo>
                    <a:pt x="173" y="0"/>
                  </a:moveTo>
                  <a:cubicBezTo>
                    <a:pt x="68" y="0"/>
                    <a:pt x="0" y="23"/>
                    <a:pt x="0" y="33"/>
                  </a:cubicBezTo>
                  <a:cubicBezTo>
                    <a:pt x="0" y="53"/>
                    <a:pt x="279" y="53"/>
                    <a:pt x="557" y="232"/>
                  </a:cubicBezTo>
                  <a:cubicBezTo>
                    <a:pt x="825" y="366"/>
                    <a:pt x="964" y="611"/>
                    <a:pt x="992" y="611"/>
                  </a:cubicBezTo>
                  <a:cubicBezTo>
                    <a:pt x="993" y="611"/>
                    <a:pt x="994" y="611"/>
                    <a:pt x="995" y="610"/>
                  </a:cubicBezTo>
                  <a:cubicBezTo>
                    <a:pt x="1034" y="610"/>
                    <a:pt x="935" y="311"/>
                    <a:pt x="617" y="132"/>
                  </a:cubicBezTo>
                  <a:cubicBezTo>
                    <a:pt x="450" y="28"/>
                    <a:pt x="289" y="0"/>
                    <a:pt x="173"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671731" y="4496091"/>
              <a:ext cx="59343" cy="40900"/>
            </a:xfrm>
            <a:custGeom>
              <a:avLst/>
              <a:gdLst/>
              <a:ahLst/>
              <a:cxnLst/>
              <a:rect l="l" t="t" r="r" b="b"/>
              <a:pathLst>
                <a:path w="1493" h="1029" extrusionOk="0">
                  <a:moveTo>
                    <a:pt x="71" y="0"/>
                  </a:moveTo>
                  <a:cubicBezTo>
                    <a:pt x="39" y="0"/>
                    <a:pt x="21" y="5"/>
                    <a:pt x="21" y="13"/>
                  </a:cubicBezTo>
                  <a:cubicBezTo>
                    <a:pt x="1" y="33"/>
                    <a:pt x="419" y="113"/>
                    <a:pt x="817" y="411"/>
                  </a:cubicBezTo>
                  <a:cubicBezTo>
                    <a:pt x="1204" y="663"/>
                    <a:pt x="1422" y="1028"/>
                    <a:pt x="1451" y="1028"/>
                  </a:cubicBezTo>
                  <a:cubicBezTo>
                    <a:pt x="1452" y="1028"/>
                    <a:pt x="1453" y="1028"/>
                    <a:pt x="1453" y="1028"/>
                  </a:cubicBezTo>
                  <a:cubicBezTo>
                    <a:pt x="1493" y="1028"/>
                    <a:pt x="1314" y="610"/>
                    <a:pt x="896" y="312"/>
                  </a:cubicBezTo>
                  <a:cubicBezTo>
                    <a:pt x="548" y="74"/>
                    <a:pt x="199" y="0"/>
                    <a:pt x="7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91526" y="4449226"/>
              <a:ext cx="60138" cy="19794"/>
            </a:xfrm>
            <a:custGeom>
              <a:avLst/>
              <a:gdLst/>
              <a:ahLst/>
              <a:cxnLst/>
              <a:rect l="l" t="t" r="r" b="b"/>
              <a:pathLst>
                <a:path w="1513" h="498" extrusionOk="0">
                  <a:moveTo>
                    <a:pt x="365" y="1"/>
                  </a:moveTo>
                  <a:cubicBezTo>
                    <a:pt x="146" y="1"/>
                    <a:pt x="0" y="46"/>
                    <a:pt x="0" y="58"/>
                  </a:cubicBezTo>
                  <a:cubicBezTo>
                    <a:pt x="0" y="98"/>
                    <a:pt x="358" y="58"/>
                    <a:pt x="756" y="198"/>
                  </a:cubicBezTo>
                  <a:cubicBezTo>
                    <a:pt x="1173" y="311"/>
                    <a:pt x="1446" y="497"/>
                    <a:pt x="1488" y="497"/>
                  </a:cubicBezTo>
                  <a:cubicBezTo>
                    <a:pt x="1490" y="497"/>
                    <a:pt x="1491" y="497"/>
                    <a:pt x="1492" y="496"/>
                  </a:cubicBezTo>
                  <a:cubicBezTo>
                    <a:pt x="1512" y="456"/>
                    <a:pt x="1253" y="198"/>
                    <a:pt x="796" y="58"/>
                  </a:cubicBezTo>
                  <a:cubicBezTo>
                    <a:pt x="637" y="15"/>
                    <a:pt x="489" y="1"/>
                    <a:pt x="365"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705756" y="4382647"/>
              <a:ext cx="62483" cy="19913"/>
            </a:xfrm>
            <a:custGeom>
              <a:avLst/>
              <a:gdLst/>
              <a:ahLst/>
              <a:cxnLst/>
              <a:rect l="l" t="t" r="r" b="b"/>
              <a:pathLst>
                <a:path w="1572" h="501" extrusionOk="0">
                  <a:moveTo>
                    <a:pt x="574" y="1"/>
                  </a:moveTo>
                  <a:cubicBezTo>
                    <a:pt x="442" y="1"/>
                    <a:pt x="325" y="18"/>
                    <a:pt x="239" y="42"/>
                  </a:cubicBezTo>
                  <a:cubicBezTo>
                    <a:pt x="80" y="102"/>
                    <a:pt x="0" y="142"/>
                    <a:pt x="0" y="182"/>
                  </a:cubicBezTo>
                  <a:cubicBezTo>
                    <a:pt x="0" y="187"/>
                    <a:pt x="6" y="189"/>
                    <a:pt x="18" y="189"/>
                  </a:cubicBezTo>
                  <a:cubicBezTo>
                    <a:pt x="71" y="189"/>
                    <a:pt x="238" y="145"/>
                    <a:pt x="460" y="145"/>
                  </a:cubicBezTo>
                  <a:cubicBezTo>
                    <a:pt x="562" y="145"/>
                    <a:pt x="676" y="154"/>
                    <a:pt x="796" y="182"/>
                  </a:cubicBezTo>
                  <a:cubicBezTo>
                    <a:pt x="1238" y="239"/>
                    <a:pt x="1513" y="501"/>
                    <a:pt x="1549" y="501"/>
                  </a:cubicBezTo>
                  <a:cubicBezTo>
                    <a:pt x="1550" y="501"/>
                    <a:pt x="1551" y="501"/>
                    <a:pt x="1552" y="500"/>
                  </a:cubicBezTo>
                  <a:cubicBezTo>
                    <a:pt x="1572" y="480"/>
                    <a:pt x="1532" y="400"/>
                    <a:pt x="1373" y="281"/>
                  </a:cubicBezTo>
                  <a:cubicBezTo>
                    <a:pt x="1254" y="182"/>
                    <a:pt x="1055" y="82"/>
                    <a:pt x="836" y="23"/>
                  </a:cubicBezTo>
                  <a:cubicBezTo>
                    <a:pt x="745" y="7"/>
                    <a:pt x="656" y="1"/>
                    <a:pt x="57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712076" y="4332643"/>
              <a:ext cx="71188" cy="44120"/>
            </a:xfrm>
            <a:custGeom>
              <a:avLst/>
              <a:gdLst/>
              <a:ahLst/>
              <a:cxnLst/>
              <a:rect l="l" t="t" r="r" b="b"/>
              <a:pathLst>
                <a:path w="1791" h="1110" extrusionOk="0">
                  <a:moveTo>
                    <a:pt x="244" y="130"/>
                  </a:moveTo>
                  <a:cubicBezTo>
                    <a:pt x="262" y="130"/>
                    <a:pt x="280" y="134"/>
                    <a:pt x="299" y="147"/>
                  </a:cubicBezTo>
                  <a:cubicBezTo>
                    <a:pt x="418" y="186"/>
                    <a:pt x="518" y="286"/>
                    <a:pt x="597" y="385"/>
                  </a:cubicBezTo>
                  <a:cubicBezTo>
                    <a:pt x="711" y="520"/>
                    <a:pt x="791" y="647"/>
                    <a:pt x="849" y="755"/>
                  </a:cubicBezTo>
                  <a:lnTo>
                    <a:pt x="849" y="755"/>
                  </a:lnTo>
                  <a:cubicBezTo>
                    <a:pt x="826" y="803"/>
                    <a:pt x="808" y="847"/>
                    <a:pt x="796" y="883"/>
                  </a:cubicBezTo>
                  <a:cubicBezTo>
                    <a:pt x="783" y="918"/>
                    <a:pt x="773" y="948"/>
                    <a:pt x="765" y="974"/>
                  </a:cubicBezTo>
                  <a:lnTo>
                    <a:pt x="765" y="974"/>
                  </a:lnTo>
                  <a:cubicBezTo>
                    <a:pt x="457" y="920"/>
                    <a:pt x="194" y="643"/>
                    <a:pt x="120" y="365"/>
                  </a:cubicBezTo>
                  <a:cubicBezTo>
                    <a:pt x="100" y="286"/>
                    <a:pt x="120" y="206"/>
                    <a:pt x="140" y="167"/>
                  </a:cubicBezTo>
                  <a:cubicBezTo>
                    <a:pt x="167" y="153"/>
                    <a:pt x="204" y="130"/>
                    <a:pt x="244" y="130"/>
                  </a:cubicBezTo>
                  <a:close/>
                  <a:moveTo>
                    <a:pt x="1492" y="206"/>
                  </a:moveTo>
                  <a:cubicBezTo>
                    <a:pt x="1572" y="206"/>
                    <a:pt x="1612" y="246"/>
                    <a:pt x="1632" y="286"/>
                  </a:cubicBezTo>
                  <a:cubicBezTo>
                    <a:pt x="1671" y="346"/>
                    <a:pt x="1671" y="405"/>
                    <a:pt x="1632" y="485"/>
                  </a:cubicBezTo>
                  <a:cubicBezTo>
                    <a:pt x="1546" y="743"/>
                    <a:pt x="1281" y="971"/>
                    <a:pt x="980" y="990"/>
                  </a:cubicBezTo>
                  <a:lnTo>
                    <a:pt x="980" y="990"/>
                  </a:lnTo>
                  <a:cubicBezTo>
                    <a:pt x="971" y="956"/>
                    <a:pt x="957" y="913"/>
                    <a:pt x="935" y="863"/>
                  </a:cubicBezTo>
                  <a:cubicBezTo>
                    <a:pt x="931" y="828"/>
                    <a:pt x="923" y="791"/>
                    <a:pt x="911" y="752"/>
                  </a:cubicBezTo>
                  <a:lnTo>
                    <a:pt x="911" y="752"/>
                  </a:lnTo>
                  <a:cubicBezTo>
                    <a:pt x="972" y="650"/>
                    <a:pt x="1055" y="531"/>
                    <a:pt x="1174" y="405"/>
                  </a:cubicBezTo>
                  <a:cubicBezTo>
                    <a:pt x="1274" y="346"/>
                    <a:pt x="1373" y="246"/>
                    <a:pt x="1492" y="206"/>
                  </a:cubicBezTo>
                  <a:close/>
                  <a:moveTo>
                    <a:pt x="878" y="812"/>
                  </a:moveTo>
                  <a:cubicBezTo>
                    <a:pt x="914" y="884"/>
                    <a:pt x="938" y="945"/>
                    <a:pt x="956" y="991"/>
                  </a:cubicBezTo>
                  <a:lnTo>
                    <a:pt x="956" y="991"/>
                  </a:lnTo>
                  <a:cubicBezTo>
                    <a:pt x="951" y="991"/>
                    <a:pt x="946" y="991"/>
                    <a:pt x="940" y="991"/>
                  </a:cubicBezTo>
                  <a:cubicBezTo>
                    <a:pt x="906" y="991"/>
                    <a:pt x="871" y="988"/>
                    <a:pt x="836" y="982"/>
                  </a:cubicBezTo>
                  <a:cubicBezTo>
                    <a:pt x="824" y="981"/>
                    <a:pt x="811" y="980"/>
                    <a:pt x="799" y="979"/>
                  </a:cubicBezTo>
                  <a:lnTo>
                    <a:pt x="799" y="979"/>
                  </a:lnTo>
                  <a:cubicBezTo>
                    <a:pt x="818" y="933"/>
                    <a:pt x="843" y="876"/>
                    <a:pt x="878" y="812"/>
                  </a:cubicBezTo>
                  <a:close/>
                  <a:moveTo>
                    <a:pt x="285" y="0"/>
                  </a:moveTo>
                  <a:cubicBezTo>
                    <a:pt x="218" y="0"/>
                    <a:pt x="126" y="26"/>
                    <a:pt x="80" y="87"/>
                  </a:cubicBezTo>
                  <a:cubicBezTo>
                    <a:pt x="0" y="167"/>
                    <a:pt x="0" y="266"/>
                    <a:pt x="20" y="365"/>
                  </a:cubicBezTo>
                  <a:cubicBezTo>
                    <a:pt x="94" y="713"/>
                    <a:pt x="369" y="1010"/>
                    <a:pt x="738" y="1087"/>
                  </a:cubicBezTo>
                  <a:lnTo>
                    <a:pt x="738" y="1087"/>
                  </a:lnTo>
                  <a:cubicBezTo>
                    <a:pt x="736" y="1097"/>
                    <a:pt x="736" y="1101"/>
                    <a:pt x="736" y="1101"/>
                  </a:cubicBezTo>
                  <a:cubicBezTo>
                    <a:pt x="741" y="1101"/>
                    <a:pt x="746" y="1097"/>
                    <a:pt x="751" y="1089"/>
                  </a:cubicBezTo>
                  <a:lnTo>
                    <a:pt x="751" y="1089"/>
                  </a:lnTo>
                  <a:cubicBezTo>
                    <a:pt x="779" y="1095"/>
                    <a:pt x="807" y="1099"/>
                    <a:pt x="836" y="1101"/>
                  </a:cubicBezTo>
                  <a:cubicBezTo>
                    <a:pt x="876" y="1107"/>
                    <a:pt x="915" y="1110"/>
                    <a:pt x="954" y="1110"/>
                  </a:cubicBezTo>
                  <a:cubicBezTo>
                    <a:pt x="1344" y="1110"/>
                    <a:pt x="1681" y="848"/>
                    <a:pt x="1771" y="505"/>
                  </a:cubicBezTo>
                  <a:cubicBezTo>
                    <a:pt x="1791" y="425"/>
                    <a:pt x="1791" y="346"/>
                    <a:pt x="1731" y="246"/>
                  </a:cubicBezTo>
                  <a:cubicBezTo>
                    <a:pt x="1696" y="159"/>
                    <a:pt x="1617" y="103"/>
                    <a:pt x="1531" y="103"/>
                  </a:cubicBezTo>
                  <a:cubicBezTo>
                    <a:pt x="1518" y="103"/>
                    <a:pt x="1505" y="104"/>
                    <a:pt x="1492" y="107"/>
                  </a:cubicBezTo>
                  <a:cubicBezTo>
                    <a:pt x="1293" y="147"/>
                    <a:pt x="1214" y="266"/>
                    <a:pt x="1114" y="365"/>
                  </a:cubicBezTo>
                  <a:cubicBezTo>
                    <a:pt x="1015" y="476"/>
                    <a:pt x="941" y="586"/>
                    <a:pt x="887" y="682"/>
                  </a:cubicBezTo>
                  <a:lnTo>
                    <a:pt x="887" y="682"/>
                  </a:lnTo>
                  <a:cubicBezTo>
                    <a:pt x="841" y="564"/>
                    <a:pt x="767" y="435"/>
                    <a:pt x="677" y="306"/>
                  </a:cubicBezTo>
                  <a:cubicBezTo>
                    <a:pt x="597" y="206"/>
                    <a:pt x="518" y="87"/>
                    <a:pt x="339" y="7"/>
                  </a:cubicBezTo>
                  <a:cubicBezTo>
                    <a:pt x="325" y="3"/>
                    <a:pt x="306" y="0"/>
                    <a:pt x="28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1329617" y="4474626"/>
              <a:ext cx="31679" cy="28101"/>
            </a:xfrm>
            <a:custGeom>
              <a:avLst/>
              <a:gdLst/>
              <a:ahLst/>
              <a:cxnLst/>
              <a:rect l="l" t="t" r="r" b="b"/>
              <a:pathLst>
                <a:path w="797" h="707" extrusionOk="0">
                  <a:moveTo>
                    <a:pt x="390" y="1"/>
                  </a:moveTo>
                  <a:cubicBezTo>
                    <a:pt x="358" y="1"/>
                    <a:pt x="327" y="6"/>
                    <a:pt x="299" y="16"/>
                  </a:cubicBezTo>
                  <a:cubicBezTo>
                    <a:pt x="120" y="76"/>
                    <a:pt x="1" y="275"/>
                    <a:pt x="60" y="454"/>
                  </a:cubicBezTo>
                  <a:cubicBezTo>
                    <a:pt x="94" y="587"/>
                    <a:pt x="239" y="707"/>
                    <a:pt x="390" y="707"/>
                  </a:cubicBezTo>
                  <a:cubicBezTo>
                    <a:pt x="420" y="707"/>
                    <a:pt x="449" y="702"/>
                    <a:pt x="478" y="692"/>
                  </a:cubicBezTo>
                  <a:cubicBezTo>
                    <a:pt x="657" y="653"/>
                    <a:pt x="796" y="414"/>
                    <a:pt x="757" y="255"/>
                  </a:cubicBezTo>
                  <a:cubicBezTo>
                    <a:pt x="707" y="107"/>
                    <a:pt x="537" y="1"/>
                    <a:pt x="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1422908" y="4488379"/>
              <a:ext cx="34819" cy="20947"/>
            </a:xfrm>
            <a:custGeom>
              <a:avLst/>
              <a:gdLst/>
              <a:ahLst/>
              <a:cxnLst/>
              <a:rect l="l" t="t" r="r" b="b"/>
              <a:pathLst>
                <a:path w="876" h="527" extrusionOk="0">
                  <a:moveTo>
                    <a:pt x="734" y="1"/>
                  </a:moveTo>
                  <a:cubicBezTo>
                    <a:pt x="634" y="1"/>
                    <a:pt x="486" y="24"/>
                    <a:pt x="339" y="108"/>
                  </a:cubicBezTo>
                  <a:cubicBezTo>
                    <a:pt x="61" y="247"/>
                    <a:pt x="1" y="525"/>
                    <a:pt x="41" y="525"/>
                  </a:cubicBezTo>
                  <a:cubicBezTo>
                    <a:pt x="44" y="526"/>
                    <a:pt x="46" y="527"/>
                    <a:pt x="49" y="527"/>
                  </a:cubicBezTo>
                  <a:cubicBezTo>
                    <a:pt x="110" y="527"/>
                    <a:pt x="210" y="341"/>
                    <a:pt x="419" y="227"/>
                  </a:cubicBezTo>
                  <a:cubicBezTo>
                    <a:pt x="638" y="108"/>
                    <a:pt x="856" y="68"/>
                    <a:pt x="856" y="28"/>
                  </a:cubicBezTo>
                  <a:cubicBezTo>
                    <a:pt x="875" y="19"/>
                    <a:pt x="823" y="1"/>
                    <a:pt x="734"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1470369" y="4504279"/>
              <a:ext cx="24564" cy="27942"/>
            </a:xfrm>
            <a:custGeom>
              <a:avLst/>
              <a:gdLst/>
              <a:ahLst/>
              <a:cxnLst/>
              <a:rect l="l" t="t" r="r" b="b"/>
              <a:pathLst>
                <a:path w="618" h="703" extrusionOk="0">
                  <a:moveTo>
                    <a:pt x="567" y="1"/>
                  </a:moveTo>
                  <a:cubicBezTo>
                    <a:pt x="485" y="1"/>
                    <a:pt x="316" y="65"/>
                    <a:pt x="199" y="225"/>
                  </a:cubicBezTo>
                  <a:cubicBezTo>
                    <a:pt x="1" y="444"/>
                    <a:pt x="20" y="702"/>
                    <a:pt x="60" y="702"/>
                  </a:cubicBezTo>
                  <a:cubicBezTo>
                    <a:pt x="100" y="702"/>
                    <a:pt x="140" y="503"/>
                    <a:pt x="299" y="324"/>
                  </a:cubicBezTo>
                  <a:cubicBezTo>
                    <a:pt x="438" y="145"/>
                    <a:pt x="617" y="66"/>
                    <a:pt x="617" y="26"/>
                  </a:cubicBezTo>
                  <a:cubicBezTo>
                    <a:pt x="617" y="10"/>
                    <a:pt x="598" y="1"/>
                    <a:pt x="567"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1512264" y="4519940"/>
              <a:ext cx="19834" cy="29652"/>
            </a:xfrm>
            <a:custGeom>
              <a:avLst/>
              <a:gdLst/>
              <a:ahLst/>
              <a:cxnLst/>
              <a:rect l="l" t="t" r="r" b="b"/>
              <a:pathLst>
                <a:path w="499" h="746" extrusionOk="0">
                  <a:moveTo>
                    <a:pt x="455" y="0"/>
                  </a:moveTo>
                  <a:cubicBezTo>
                    <a:pt x="391" y="0"/>
                    <a:pt x="224" y="91"/>
                    <a:pt x="140" y="308"/>
                  </a:cubicBezTo>
                  <a:cubicBezTo>
                    <a:pt x="1" y="547"/>
                    <a:pt x="61" y="746"/>
                    <a:pt x="100" y="746"/>
                  </a:cubicBezTo>
                  <a:cubicBezTo>
                    <a:pt x="140" y="746"/>
                    <a:pt x="160" y="567"/>
                    <a:pt x="279" y="368"/>
                  </a:cubicBezTo>
                  <a:cubicBezTo>
                    <a:pt x="379" y="169"/>
                    <a:pt x="498" y="30"/>
                    <a:pt x="478" y="10"/>
                  </a:cubicBezTo>
                  <a:cubicBezTo>
                    <a:pt x="475" y="4"/>
                    <a:pt x="467" y="0"/>
                    <a:pt x="455"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a:off x="1415793" y="4441952"/>
              <a:ext cx="39549" cy="8387"/>
            </a:xfrm>
            <a:custGeom>
              <a:avLst/>
              <a:gdLst/>
              <a:ahLst/>
              <a:cxnLst/>
              <a:rect l="l" t="t" r="r" b="b"/>
              <a:pathLst>
                <a:path w="995" h="211" extrusionOk="0">
                  <a:moveTo>
                    <a:pt x="549" y="0"/>
                  </a:moveTo>
                  <a:cubicBezTo>
                    <a:pt x="526" y="0"/>
                    <a:pt x="503" y="1"/>
                    <a:pt x="478" y="3"/>
                  </a:cubicBezTo>
                  <a:cubicBezTo>
                    <a:pt x="200" y="3"/>
                    <a:pt x="1" y="182"/>
                    <a:pt x="21" y="202"/>
                  </a:cubicBezTo>
                  <a:cubicBezTo>
                    <a:pt x="24" y="208"/>
                    <a:pt x="32" y="211"/>
                    <a:pt x="45" y="211"/>
                  </a:cubicBezTo>
                  <a:cubicBezTo>
                    <a:pt x="109" y="211"/>
                    <a:pt x="283" y="142"/>
                    <a:pt x="498" y="142"/>
                  </a:cubicBezTo>
                  <a:cubicBezTo>
                    <a:pt x="526" y="140"/>
                    <a:pt x="553" y="139"/>
                    <a:pt x="580" y="139"/>
                  </a:cubicBezTo>
                  <a:cubicBezTo>
                    <a:pt x="717" y="139"/>
                    <a:pt x="834" y="164"/>
                    <a:pt x="906" y="164"/>
                  </a:cubicBezTo>
                  <a:cubicBezTo>
                    <a:pt x="940" y="164"/>
                    <a:pt x="964" y="159"/>
                    <a:pt x="976" y="142"/>
                  </a:cubicBezTo>
                  <a:cubicBezTo>
                    <a:pt x="994" y="105"/>
                    <a:pt x="826" y="0"/>
                    <a:pt x="549"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1281402" y="4343971"/>
              <a:ext cx="175565" cy="32474"/>
            </a:xfrm>
            <a:custGeom>
              <a:avLst/>
              <a:gdLst/>
              <a:ahLst/>
              <a:cxnLst/>
              <a:rect l="l" t="t" r="r" b="b"/>
              <a:pathLst>
                <a:path w="4417" h="817" extrusionOk="0">
                  <a:moveTo>
                    <a:pt x="4416" y="1"/>
                  </a:moveTo>
                  <a:lnTo>
                    <a:pt x="0" y="61"/>
                  </a:lnTo>
                  <a:lnTo>
                    <a:pt x="0" y="797"/>
                  </a:lnTo>
                  <a:lnTo>
                    <a:pt x="4396" y="816"/>
                  </a:lnTo>
                  <a:lnTo>
                    <a:pt x="441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1400768" y="4381931"/>
              <a:ext cx="55408" cy="30327"/>
            </a:xfrm>
            <a:custGeom>
              <a:avLst/>
              <a:gdLst/>
              <a:ahLst/>
              <a:cxnLst/>
              <a:rect l="l" t="t" r="r" b="b"/>
              <a:pathLst>
                <a:path w="1394" h="763" extrusionOk="0">
                  <a:moveTo>
                    <a:pt x="307" y="172"/>
                  </a:moveTo>
                  <a:cubicBezTo>
                    <a:pt x="337" y="172"/>
                    <a:pt x="374" y="182"/>
                    <a:pt x="419" y="200"/>
                  </a:cubicBezTo>
                  <a:cubicBezTo>
                    <a:pt x="498" y="220"/>
                    <a:pt x="598" y="239"/>
                    <a:pt x="677" y="259"/>
                  </a:cubicBezTo>
                  <a:cubicBezTo>
                    <a:pt x="817" y="339"/>
                    <a:pt x="976" y="418"/>
                    <a:pt x="1075" y="498"/>
                  </a:cubicBezTo>
                  <a:cubicBezTo>
                    <a:pt x="1177" y="570"/>
                    <a:pt x="1253" y="646"/>
                    <a:pt x="1306" y="699"/>
                  </a:cubicBezTo>
                  <a:lnTo>
                    <a:pt x="1306" y="699"/>
                  </a:lnTo>
                  <a:cubicBezTo>
                    <a:pt x="1236" y="688"/>
                    <a:pt x="1119" y="674"/>
                    <a:pt x="996" y="637"/>
                  </a:cubicBezTo>
                  <a:cubicBezTo>
                    <a:pt x="876" y="598"/>
                    <a:pt x="717" y="538"/>
                    <a:pt x="578" y="458"/>
                  </a:cubicBezTo>
                  <a:cubicBezTo>
                    <a:pt x="478" y="438"/>
                    <a:pt x="399" y="399"/>
                    <a:pt x="339" y="339"/>
                  </a:cubicBezTo>
                  <a:cubicBezTo>
                    <a:pt x="279" y="319"/>
                    <a:pt x="260" y="299"/>
                    <a:pt x="220" y="259"/>
                  </a:cubicBezTo>
                  <a:lnTo>
                    <a:pt x="220" y="220"/>
                  </a:lnTo>
                  <a:cubicBezTo>
                    <a:pt x="242" y="187"/>
                    <a:pt x="270" y="172"/>
                    <a:pt x="307" y="172"/>
                  </a:cubicBezTo>
                  <a:close/>
                  <a:moveTo>
                    <a:pt x="260" y="1"/>
                  </a:moveTo>
                  <a:cubicBezTo>
                    <a:pt x="180" y="1"/>
                    <a:pt x="100" y="21"/>
                    <a:pt x="61" y="100"/>
                  </a:cubicBezTo>
                  <a:cubicBezTo>
                    <a:pt x="1" y="140"/>
                    <a:pt x="21" y="259"/>
                    <a:pt x="81" y="319"/>
                  </a:cubicBezTo>
                  <a:cubicBezTo>
                    <a:pt x="100" y="359"/>
                    <a:pt x="160" y="399"/>
                    <a:pt x="200" y="418"/>
                  </a:cubicBezTo>
                  <a:cubicBezTo>
                    <a:pt x="279" y="498"/>
                    <a:pt x="379" y="518"/>
                    <a:pt x="459" y="558"/>
                  </a:cubicBezTo>
                  <a:cubicBezTo>
                    <a:pt x="618" y="637"/>
                    <a:pt x="777" y="697"/>
                    <a:pt x="916" y="717"/>
                  </a:cubicBezTo>
                  <a:cubicBezTo>
                    <a:pt x="1034" y="734"/>
                    <a:pt x="1134" y="740"/>
                    <a:pt x="1210" y="740"/>
                  </a:cubicBezTo>
                  <a:cubicBezTo>
                    <a:pt x="1267" y="740"/>
                    <a:pt x="1311" y="736"/>
                    <a:pt x="1339" y="731"/>
                  </a:cubicBezTo>
                  <a:lnTo>
                    <a:pt x="1339" y="731"/>
                  </a:lnTo>
                  <a:cubicBezTo>
                    <a:pt x="1360" y="751"/>
                    <a:pt x="1375" y="763"/>
                    <a:pt x="1384" y="763"/>
                  </a:cubicBezTo>
                  <a:cubicBezTo>
                    <a:pt x="1388" y="763"/>
                    <a:pt x="1391" y="761"/>
                    <a:pt x="1393" y="757"/>
                  </a:cubicBezTo>
                  <a:cubicBezTo>
                    <a:pt x="1393" y="737"/>
                    <a:pt x="1314" y="598"/>
                    <a:pt x="1115" y="399"/>
                  </a:cubicBezTo>
                  <a:cubicBezTo>
                    <a:pt x="996" y="299"/>
                    <a:pt x="876" y="200"/>
                    <a:pt x="697" y="120"/>
                  </a:cubicBezTo>
                  <a:cubicBezTo>
                    <a:pt x="618" y="60"/>
                    <a:pt x="538" y="41"/>
                    <a:pt x="419" y="21"/>
                  </a:cubicBezTo>
                  <a:cubicBezTo>
                    <a:pt x="379" y="1"/>
                    <a:pt x="319" y="1"/>
                    <a:pt x="260"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1448228" y="4356651"/>
              <a:ext cx="30089" cy="56958"/>
            </a:xfrm>
            <a:custGeom>
              <a:avLst/>
              <a:gdLst/>
              <a:ahLst/>
              <a:cxnLst/>
              <a:rect l="l" t="t" r="r" b="b"/>
              <a:pathLst>
                <a:path w="757" h="1433" extrusionOk="0">
                  <a:moveTo>
                    <a:pt x="478" y="0"/>
                  </a:moveTo>
                  <a:cubicBezTo>
                    <a:pt x="299" y="40"/>
                    <a:pt x="219" y="139"/>
                    <a:pt x="180" y="239"/>
                  </a:cubicBezTo>
                  <a:cubicBezTo>
                    <a:pt x="120" y="318"/>
                    <a:pt x="80" y="398"/>
                    <a:pt x="60" y="497"/>
                  </a:cubicBezTo>
                  <a:cubicBezTo>
                    <a:pt x="1" y="696"/>
                    <a:pt x="1" y="856"/>
                    <a:pt x="1" y="995"/>
                  </a:cubicBezTo>
                  <a:cubicBezTo>
                    <a:pt x="20" y="1273"/>
                    <a:pt x="100" y="1432"/>
                    <a:pt x="120" y="1432"/>
                  </a:cubicBezTo>
                  <a:cubicBezTo>
                    <a:pt x="160" y="1432"/>
                    <a:pt x="100" y="1253"/>
                    <a:pt x="160" y="1035"/>
                  </a:cubicBezTo>
                  <a:cubicBezTo>
                    <a:pt x="180" y="895"/>
                    <a:pt x="199" y="756"/>
                    <a:pt x="259" y="577"/>
                  </a:cubicBezTo>
                  <a:cubicBezTo>
                    <a:pt x="279" y="497"/>
                    <a:pt x="299" y="398"/>
                    <a:pt x="359" y="338"/>
                  </a:cubicBezTo>
                  <a:cubicBezTo>
                    <a:pt x="379" y="259"/>
                    <a:pt x="458" y="179"/>
                    <a:pt x="498" y="179"/>
                  </a:cubicBezTo>
                  <a:cubicBezTo>
                    <a:pt x="518" y="179"/>
                    <a:pt x="558" y="259"/>
                    <a:pt x="577" y="358"/>
                  </a:cubicBezTo>
                  <a:lnTo>
                    <a:pt x="577" y="597"/>
                  </a:lnTo>
                  <a:cubicBezTo>
                    <a:pt x="558" y="776"/>
                    <a:pt x="498" y="935"/>
                    <a:pt x="418" y="1035"/>
                  </a:cubicBezTo>
                  <a:cubicBezTo>
                    <a:pt x="299" y="1253"/>
                    <a:pt x="140" y="1333"/>
                    <a:pt x="160" y="1353"/>
                  </a:cubicBezTo>
                  <a:cubicBezTo>
                    <a:pt x="180" y="1353"/>
                    <a:pt x="359" y="1293"/>
                    <a:pt x="518" y="1074"/>
                  </a:cubicBezTo>
                  <a:cubicBezTo>
                    <a:pt x="617" y="955"/>
                    <a:pt x="697" y="796"/>
                    <a:pt x="717" y="597"/>
                  </a:cubicBezTo>
                  <a:cubicBezTo>
                    <a:pt x="756" y="497"/>
                    <a:pt x="756" y="398"/>
                    <a:pt x="717" y="299"/>
                  </a:cubicBezTo>
                  <a:cubicBezTo>
                    <a:pt x="697" y="259"/>
                    <a:pt x="697" y="179"/>
                    <a:pt x="677" y="139"/>
                  </a:cubicBezTo>
                  <a:cubicBezTo>
                    <a:pt x="657" y="80"/>
                    <a:pt x="577" y="0"/>
                    <a:pt x="47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666206" y="2296022"/>
              <a:ext cx="986016" cy="2052720"/>
            </a:xfrm>
            <a:custGeom>
              <a:avLst/>
              <a:gdLst/>
              <a:ahLst/>
              <a:cxnLst/>
              <a:rect l="l" t="t" r="r" b="b"/>
              <a:pathLst>
                <a:path w="24807" h="51644" extrusionOk="0">
                  <a:moveTo>
                    <a:pt x="11200" y="1"/>
                  </a:moveTo>
                  <a:cubicBezTo>
                    <a:pt x="11200" y="1"/>
                    <a:pt x="8356" y="4477"/>
                    <a:pt x="7958" y="6187"/>
                  </a:cubicBezTo>
                  <a:cubicBezTo>
                    <a:pt x="7600" y="7739"/>
                    <a:pt x="1393" y="41059"/>
                    <a:pt x="140" y="47962"/>
                  </a:cubicBezTo>
                  <a:cubicBezTo>
                    <a:pt x="1" y="48678"/>
                    <a:pt x="438" y="49355"/>
                    <a:pt x="1135" y="49593"/>
                  </a:cubicBezTo>
                  <a:lnTo>
                    <a:pt x="6724" y="51264"/>
                  </a:lnTo>
                  <a:cubicBezTo>
                    <a:pt x="6868" y="51311"/>
                    <a:pt x="7012" y="51333"/>
                    <a:pt x="7153" y="51333"/>
                  </a:cubicBezTo>
                  <a:cubicBezTo>
                    <a:pt x="7794" y="51333"/>
                    <a:pt x="8368" y="50878"/>
                    <a:pt x="8515" y="50210"/>
                  </a:cubicBezTo>
                  <a:lnTo>
                    <a:pt x="15418" y="17904"/>
                  </a:lnTo>
                  <a:lnTo>
                    <a:pt x="13408" y="49912"/>
                  </a:lnTo>
                  <a:cubicBezTo>
                    <a:pt x="13370" y="50863"/>
                    <a:pt x="14108" y="51644"/>
                    <a:pt x="15031" y="51644"/>
                  </a:cubicBezTo>
                  <a:cubicBezTo>
                    <a:pt x="15053" y="51644"/>
                    <a:pt x="15076" y="51643"/>
                    <a:pt x="15099" y="51642"/>
                  </a:cubicBezTo>
                  <a:lnTo>
                    <a:pt x="20590" y="51483"/>
                  </a:lnTo>
                  <a:cubicBezTo>
                    <a:pt x="21445" y="51443"/>
                    <a:pt x="22141" y="50787"/>
                    <a:pt x="22181" y="49931"/>
                  </a:cubicBezTo>
                  <a:cubicBezTo>
                    <a:pt x="22658" y="42213"/>
                    <a:pt x="24807" y="7162"/>
                    <a:pt x="24369" y="6068"/>
                  </a:cubicBezTo>
                  <a:cubicBezTo>
                    <a:pt x="23912" y="4835"/>
                    <a:pt x="22619" y="518"/>
                    <a:pt x="22619" y="518"/>
                  </a:cubicBezTo>
                  <a:lnTo>
                    <a:pt x="11200"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688346" y="4130479"/>
              <a:ext cx="333720" cy="98097"/>
            </a:xfrm>
            <a:custGeom>
              <a:avLst/>
              <a:gdLst/>
              <a:ahLst/>
              <a:cxnLst/>
              <a:rect l="l" t="t" r="r" b="b"/>
              <a:pathLst>
                <a:path w="8396" h="2468" extrusionOk="0">
                  <a:moveTo>
                    <a:pt x="1" y="1"/>
                  </a:moveTo>
                  <a:cubicBezTo>
                    <a:pt x="1" y="1"/>
                    <a:pt x="120" y="41"/>
                    <a:pt x="319" y="140"/>
                  </a:cubicBezTo>
                  <a:cubicBezTo>
                    <a:pt x="518" y="220"/>
                    <a:pt x="816" y="339"/>
                    <a:pt x="1194" y="498"/>
                  </a:cubicBezTo>
                  <a:cubicBezTo>
                    <a:pt x="1910" y="797"/>
                    <a:pt x="2965" y="1135"/>
                    <a:pt x="4118" y="1493"/>
                  </a:cubicBezTo>
                  <a:cubicBezTo>
                    <a:pt x="5292" y="1811"/>
                    <a:pt x="6366" y="2090"/>
                    <a:pt x="7142" y="2229"/>
                  </a:cubicBezTo>
                  <a:cubicBezTo>
                    <a:pt x="7500" y="2308"/>
                    <a:pt x="7838" y="2388"/>
                    <a:pt x="8057" y="2408"/>
                  </a:cubicBezTo>
                  <a:cubicBezTo>
                    <a:pt x="8276" y="2468"/>
                    <a:pt x="8395" y="2468"/>
                    <a:pt x="8395" y="2468"/>
                  </a:cubicBezTo>
                  <a:cubicBezTo>
                    <a:pt x="8395" y="2468"/>
                    <a:pt x="8296" y="2448"/>
                    <a:pt x="8077" y="2368"/>
                  </a:cubicBezTo>
                  <a:cubicBezTo>
                    <a:pt x="7838" y="2289"/>
                    <a:pt x="7540" y="2209"/>
                    <a:pt x="7162" y="2129"/>
                  </a:cubicBezTo>
                  <a:cubicBezTo>
                    <a:pt x="6386" y="1930"/>
                    <a:pt x="5352" y="1692"/>
                    <a:pt x="4178" y="1334"/>
                  </a:cubicBezTo>
                  <a:cubicBezTo>
                    <a:pt x="3004" y="995"/>
                    <a:pt x="1970" y="637"/>
                    <a:pt x="1214" y="399"/>
                  </a:cubicBezTo>
                  <a:lnTo>
                    <a:pt x="319" y="100"/>
                  </a:lnTo>
                  <a:cubicBezTo>
                    <a:pt x="120" y="21"/>
                    <a:pt x="1" y="1"/>
                    <a:pt x="1"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728811" y="4094864"/>
              <a:ext cx="18880" cy="52427"/>
            </a:xfrm>
            <a:custGeom>
              <a:avLst/>
              <a:gdLst/>
              <a:ahLst/>
              <a:cxnLst/>
              <a:rect l="l" t="t" r="r" b="b"/>
              <a:pathLst>
                <a:path w="475" h="1319" extrusionOk="0">
                  <a:moveTo>
                    <a:pt x="153" y="1"/>
                  </a:moveTo>
                  <a:cubicBezTo>
                    <a:pt x="110" y="1"/>
                    <a:pt x="0" y="312"/>
                    <a:pt x="97" y="698"/>
                  </a:cubicBezTo>
                  <a:cubicBezTo>
                    <a:pt x="171" y="1069"/>
                    <a:pt x="383" y="1319"/>
                    <a:pt x="444" y="1319"/>
                  </a:cubicBezTo>
                  <a:cubicBezTo>
                    <a:pt x="448" y="1319"/>
                    <a:pt x="452" y="1317"/>
                    <a:pt x="455" y="1315"/>
                  </a:cubicBezTo>
                  <a:cubicBezTo>
                    <a:pt x="475" y="1295"/>
                    <a:pt x="296" y="1056"/>
                    <a:pt x="216" y="678"/>
                  </a:cubicBezTo>
                  <a:cubicBezTo>
                    <a:pt x="156" y="320"/>
                    <a:pt x="196" y="2"/>
                    <a:pt x="156" y="2"/>
                  </a:cubicBezTo>
                  <a:cubicBezTo>
                    <a:pt x="155" y="1"/>
                    <a:pt x="154" y="1"/>
                    <a:pt x="15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758742" y="4099674"/>
              <a:ext cx="17409" cy="50638"/>
            </a:xfrm>
            <a:custGeom>
              <a:avLst/>
              <a:gdLst/>
              <a:ahLst/>
              <a:cxnLst/>
              <a:rect l="l" t="t" r="r" b="b"/>
              <a:pathLst>
                <a:path w="438" h="1274" extrusionOk="0">
                  <a:moveTo>
                    <a:pt x="398" y="0"/>
                  </a:moveTo>
                  <a:cubicBezTo>
                    <a:pt x="338" y="0"/>
                    <a:pt x="299" y="298"/>
                    <a:pt x="199" y="656"/>
                  </a:cubicBezTo>
                  <a:cubicBezTo>
                    <a:pt x="100" y="995"/>
                    <a:pt x="0" y="1253"/>
                    <a:pt x="20" y="1273"/>
                  </a:cubicBezTo>
                  <a:cubicBezTo>
                    <a:pt x="40" y="1273"/>
                    <a:pt x="219" y="1034"/>
                    <a:pt x="318" y="676"/>
                  </a:cubicBezTo>
                  <a:cubicBezTo>
                    <a:pt x="438" y="298"/>
                    <a:pt x="418" y="0"/>
                    <a:pt x="398"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1471164" y="4166849"/>
              <a:ext cx="9539" cy="46703"/>
            </a:xfrm>
            <a:custGeom>
              <a:avLst/>
              <a:gdLst/>
              <a:ahLst/>
              <a:cxnLst/>
              <a:rect l="l" t="t" r="r" b="b"/>
              <a:pathLst>
                <a:path w="240" h="1175" extrusionOk="0">
                  <a:moveTo>
                    <a:pt x="20" y="1"/>
                  </a:moveTo>
                  <a:lnTo>
                    <a:pt x="20" y="1"/>
                  </a:lnTo>
                  <a:cubicBezTo>
                    <a:pt x="0" y="1"/>
                    <a:pt x="20" y="279"/>
                    <a:pt x="40" y="598"/>
                  </a:cubicBezTo>
                  <a:cubicBezTo>
                    <a:pt x="100" y="936"/>
                    <a:pt x="179" y="1175"/>
                    <a:pt x="199" y="1175"/>
                  </a:cubicBezTo>
                  <a:cubicBezTo>
                    <a:pt x="239" y="1175"/>
                    <a:pt x="219" y="896"/>
                    <a:pt x="179" y="578"/>
                  </a:cubicBezTo>
                  <a:cubicBezTo>
                    <a:pt x="120" y="260"/>
                    <a:pt x="40" y="1"/>
                    <a:pt x="2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p:nvPr/>
          </p:nvSpPr>
          <p:spPr>
            <a:xfrm>
              <a:off x="1495689" y="4154209"/>
              <a:ext cx="4770" cy="49843"/>
            </a:xfrm>
            <a:custGeom>
              <a:avLst/>
              <a:gdLst/>
              <a:ahLst/>
              <a:cxnLst/>
              <a:rect l="l" t="t" r="r" b="b"/>
              <a:pathLst>
                <a:path w="120" h="1254" extrusionOk="0">
                  <a:moveTo>
                    <a:pt x="80" y="1"/>
                  </a:moveTo>
                  <a:cubicBezTo>
                    <a:pt x="60" y="1"/>
                    <a:pt x="20" y="299"/>
                    <a:pt x="0" y="617"/>
                  </a:cubicBezTo>
                  <a:cubicBezTo>
                    <a:pt x="0" y="975"/>
                    <a:pt x="20" y="1254"/>
                    <a:pt x="60" y="1254"/>
                  </a:cubicBezTo>
                  <a:cubicBezTo>
                    <a:pt x="80" y="1254"/>
                    <a:pt x="119" y="975"/>
                    <a:pt x="119" y="617"/>
                  </a:cubicBezTo>
                  <a:cubicBezTo>
                    <a:pt x="119" y="279"/>
                    <a:pt x="100" y="1"/>
                    <a:pt x="80"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a:off x="1278222" y="2358507"/>
              <a:ext cx="98097" cy="679245"/>
            </a:xfrm>
            <a:custGeom>
              <a:avLst/>
              <a:gdLst/>
              <a:ahLst/>
              <a:cxnLst/>
              <a:rect l="l" t="t" r="r" b="b"/>
              <a:pathLst>
                <a:path w="2468" h="17089" extrusionOk="0">
                  <a:moveTo>
                    <a:pt x="2467" y="0"/>
                  </a:moveTo>
                  <a:cubicBezTo>
                    <a:pt x="2467" y="0"/>
                    <a:pt x="2467" y="40"/>
                    <a:pt x="2447" y="179"/>
                  </a:cubicBezTo>
                  <a:cubicBezTo>
                    <a:pt x="2428" y="299"/>
                    <a:pt x="2428" y="478"/>
                    <a:pt x="2388" y="677"/>
                  </a:cubicBezTo>
                  <a:cubicBezTo>
                    <a:pt x="2368" y="1114"/>
                    <a:pt x="2328" y="1731"/>
                    <a:pt x="2249" y="2507"/>
                  </a:cubicBezTo>
                  <a:cubicBezTo>
                    <a:pt x="2089" y="4078"/>
                    <a:pt x="1871" y="6207"/>
                    <a:pt x="1532" y="8574"/>
                  </a:cubicBezTo>
                  <a:cubicBezTo>
                    <a:pt x="1174" y="10941"/>
                    <a:pt x="776" y="13050"/>
                    <a:pt x="478" y="14602"/>
                  </a:cubicBezTo>
                  <a:cubicBezTo>
                    <a:pt x="319" y="15338"/>
                    <a:pt x="200" y="15954"/>
                    <a:pt x="140" y="16412"/>
                  </a:cubicBezTo>
                  <a:cubicBezTo>
                    <a:pt x="80" y="16611"/>
                    <a:pt x="60" y="16790"/>
                    <a:pt x="21" y="16909"/>
                  </a:cubicBezTo>
                  <a:cubicBezTo>
                    <a:pt x="1" y="17028"/>
                    <a:pt x="1" y="17088"/>
                    <a:pt x="1" y="17088"/>
                  </a:cubicBezTo>
                  <a:cubicBezTo>
                    <a:pt x="1" y="17088"/>
                    <a:pt x="40" y="17009"/>
                    <a:pt x="60" y="16909"/>
                  </a:cubicBezTo>
                  <a:cubicBezTo>
                    <a:pt x="100" y="16790"/>
                    <a:pt x="140" y="16611"/>
                    <a:pt x="180" y="16412"/>
                  </a:cubicBezTo>
                  <a:cubicBezTo>
                    <a:pt x="279" y="15994"/>
                    <a:pt x="438" y="15357"/>
                    <a:pt x="578" y="14602"/>
                  </a:cubicBezTo>
                  <a:cubicBezTo>
                    <a:pt x="896" y="13070"/>
                    <a:pt x="1294" y="10941"/>
                    <a:pt x="1652" y="8574"/>
                  </a:cubicBezTo>
                  <a:cubicBezTo>
                    <a:pt x="1990" y="6207"/>
                    <a:pt x="2189" y="4078"/>
                    <a:pt x="2308" y="2507"/>
                  </a:cubicBezTo>
                  <a:cubicBezTo>
                    <a:pt x="2388" y="1731"/>
                    <a:pt x="2428" y="1114"/>
                    <a:pt x="2447" y="677"/>
                  </a:cubicBezTo>
                  <a:cubicBezTo>
                    <a:pt x="2467" y="478"/>
                    <a:pt x="2467" y="299"/>
                    <a:pt x="2467" y="179"/>
                  </a:cubicBezTo>
                  <a:lnTo>
                    <a:pt x="2467" y="0"/>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4"/>
            <p:cNvSpPr/>
            <p:nvPr/>
          </p:nvSpPr>
          <p:spPr>
            <a:xfrm>
              <a:off x="1085280" y="2344277"/>
              <a:ext cx="489490" cy="17886"/>
            </a:xfrm>
            <a:custGeom>
              <a:avLst/>
              <a:gdLst/>
              <a:ahLst/>
              <a:cxnLst/>
              <a:rect l="l" t="t" r="r" b="b"/>
              <a:pathLst>
                <a:path w="12315" h="450" extrusionOk="0">
                  <a:moveTo>
                    <a:pt x="1" y="0"/>
                  </a:moveTo>
                  <a:cubicBezTo>
                    <a:pt x="1" y="0"/>
                    <a:pt x="60" y="40"/>
                    <a:pt x="140" y="40"/>
                  </a:cubicBezTo>
                  <a:cubicBezTo>
                    <a:pt x="200" y="60"/>
                    <a:pt x="339" y="60"/>
                    <a:pt x="478" y="80"/>
                  </a:cubicBezTo>
                  <a:cubicBezTo>
                    <a:pt x="777" y="100"/>
                    <a:pt x="1254" y="139"/>
                    <a:pt x="1791" y="179"/>
                  </a:cubicBezTo>
                  <a:cubicBezTo>
                    <a:pt x="2885" y="279"/>
                    <a:pt x="4437" y="358"/>
                    <a:pt x="6148" y="398"/>
                  </a:cubicBezTo>
                  <a:cubicBezTo>
                    <a:pt x="7232" y="436"/>
                    <a:pt x="8253" y="450"/>
                    <a:pt x="9139" y="450"/>
                  </a:cubicBezTo>
                  <a:cubicBezTo>
                    <a:pt x="9650" y="450"/>
                    <a:pt x="10116" y="445"/>
                    <a:pt x="10524" y="438"/>
                  </a:cubicBezTo>
                  <a:cubicBezTo>
                    <a:pt x="11081" y="438"/>
                    <a:pt x="11519" y="438"/>
                    <a:pt x="11837" y="398"/>
                  </a:cubicBezTo>
                  <a:cubicBezTo>
                    <a:pt x="11976" y="378"/>
                    <a:pt x="12096" y="378"/>
                    <a:pt x="12195" y="378"/>
                  </a:cubicBezTo>
                  <a:cubicBezTo>
                    <a:pt x="12275" y="358"/>
                    <a:pt x="12314" y="358"/>
                    <a:pt x="12314" y="358"/>
                  </a:cubicBezTo>
                  <a:cubicBezTo>
                    <a:pt x="12314" y="348"/>
                    <a:pt x="12304" y="343"/>
                    <a:pt x="12282" y="343"/>
                  </a:cubicBezTo>
                  <a:cubicBezTo>
                    <a:pt x="12260" y="343"/>
                    <a:pt x="12225" y="348"/>
                    <a:pt x="12175" y="358"/>
                  </a:cubicBezTo>
                  <a:lnTo>
                    <a:pt x="10504" y="358"/>
                  </a:lnTo>
                  <a:cubicBezTo>
                    <a:pt x="9410" y="358"/>
                    <a:pt x="7839" y="338"/>
                    <a:pt x="6148" y="279"/>
                  </a:cubicBezTo>
                  <a:cubicBezTo>
                    <a:pt x="4457" y="239"/>
                    <a:pt x="2925" y="159"/>
                    <a:pt x="1791" y="100"/>
                  </a:cubicBezTo>
                  <a:cubicBezTo>
                    <a:pt x="1254" y="80"/>
                    <a:pt x="797" y="60"/>
                    <a:pt x="478" y="40"/>
                  </a:cubicBezTo>
                  <a:cubicBezTo>
                    <a:pt x="359" y="0"/>
                    <a:pt x="240" y="0"/>
                    <a:pt x="14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1335937" y="2355327"/>
              <a:ext cx="77547" cy="402523"/>
            </a:xfrm>
            <a:custGeom>
              <a:avLst/>
              <a:gdLst/>
              <a:ahLst/>
              <a:cxnLst/>
              <a:rect l="l" t="t" r="r" b="b"/>
              <a:pathLst>
                <a:path w="1951" h="10127" extrusionOk="0">
                  <a:moveTo>
                    <a:pt x="1950" y="1"/>
                  </a:moveTo>
                  <a:cubicBezTo>
                    <a:pt x="1950" y="1"/>
                    <a:pt x="1930" y="160"/>
                    <a:pt x="1891" y="418"/>
                  </a:cubicBezTo>
                  <a:cubicBezTo>
                    <a:pt x="1851" y="717"/>
                    <a:pt x="1831" y="1095"/>
                    <a:pt x="1811" y="1572"/>
                  </a:cubicBezTo>
                  <a:cubicBezTo>
                    <a:pt x="1751" y="2547"/>
                    <a:pt x="1692" y="3880"/>
                    <a:pt x="1612" y="5372"/>
                  </a:cubicBezTo>
                  <a:cubicBezTo>
                    <a:pt x="1592" y="6128"/>
                    <a:pt x="1552" y="6824"/>
                    <a:pt x="1513" y="7460"/>
                  </a:cubicBezTo>
                  <a:cubicBezTo>
                    <a:pt x="1453" y="8077"/>
                    <a:pt x="1334" y="8654"/>
                    <a:pt x="1115" y="9072"/>
                  </a:cubicBezTo>
                  <a:cubicBezTo>
                    <a:pt x="896" y="9509"/>
                    <a:pt x="598" y="9768"/>
                    <a:pt x="359" y="9927"/>
                  </a:cubicBezTo>
                  <a:cubicBezTo>
                    <a:pt x="140" y="10066"/>
                    <a:pt x="1" y="10106"/>
                    <a:pt x="1" y="10126"/>
                  </a:cubicBezTo>
                  <a:cubicBezTo>
                    <a:pt x="1" y="10126"/>
                    <a:pt x="21" y="10126"/>
                    <a:pt x="100" y="10106"/>
                  </a:cubicBezTo>
                  <a:cubicBezTo>
                    <a:pt x="160" y="10066"/>
                    <a:pt x="259" y="10046"/>
                    <a:pt x="399" y="9967"/>
                  </a:cubicBezTo>
                  <a:cubicBezTo>
                    <a:pt x="637" y="9828"/>
                    <a:pt x="936" y="9549"/>
                    <a:pt x="1194" y="9131"/>
                  </a:cubicBezTo>
                  <a:cubicBezTo>
                    <a:pt x="1413" y="8674"/>
                    <a:pt x="1552" y="8117"/>
                    <a:pt x="1612" y="7460"/>
                  </a:cubicBezTo>
                  <a:cubicBezTo>
                    <a:pt x="1652" y="6824"/>
                    <a:pt x="1692" y="6128"/>
                    <a:pt x="1731" y="5372"/>
                  </a:cubicBezTo>
                  <a:cubicBezTo>
                    <a:pt x="1811" y="3880"/>
                    <a:pt x="1851" y="2547"/>
                    <a:pt x="1910" y="1572"/>
                  </a:cubicBezTo>
                  <a:cubicBezTo>
                    <a:pt x="1930" y="1095"/>
                    <a:pt x="1950" y="717"/>
                    <a:pt x="1950" y="418"/>
                  </a:cubicBezTo>
                  <a:lnTo>
                    <a:pt x="1950"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968259" y="2465233"/>
              <a:ext cx="191384" cy="179539"/>
            </a:xfrm>
            <a:custGeom>
              <a:avLst/>
              <a:gdLst/>
              <a:ahLst/>
              <a:cxnLst/>
              <a:rect l="l" t="t" r="r" b="b"/>
              <a:pathLst>
                <a:path w="4815" h="4517" extrusionOk="0">
                  <a:moveTo>
                    <a:pt x="4815" y="1"/>
                  </a:moveTo>
                  <a:cubicBezTo>
                    <a:pt x="4795" y="1"/>
                    <a:pt x="4795" y="419"/>
                    <a:pt x="4576" y="1035"/>
                  </a:cubicBezTo>
                  <a:cubicBezTo>
                    <a:pt x="4397" y="1652"/>
                    <a:pt x="3979" y="2507"/>
                    <a:pt x="3263" y="3184"/>
                  </a:cubicBezTo>
                  <a:cubicBezTo>
                    <a:pt x="2527" y="3860"/>
                    <a:pt x="1652" y="4198"/>
                    <a:pt x="1035" y="4357"/>
                  </a:cubicBezTo>
                  <a:cubicBezTo>
                    <a:pt x="418" y="4497"/>
                    <a:pt x="1" y="4477"/>
                    <a:pt x="1" y="4497"/>
                  </a:cubicBezTo>
                  <a:cubicBezTo>
                    <a:pt x="1" y="4516"/>
                    <a:pt x="120" y="4516"/>
                    <a:pt x="299" y="4516"/>
                  </a:cubicBezTo>
                  <a:cubicBezTo>
                    <a:pt x="458" y="4516"/>
                    <a:pt x="737" y="4516"/>
                    <a:pt x="1055" y="4457"/>
                  </a:cubicBezTo>
                  <a:cubicBezTo>
                    <a:pt x="1711" y="4317"/>
                    <a:pt x="2607" y="3979"/>
                    <a:pt x="3343" y="3283"/>
                  </a:cubicBezTo>
                  <a:cubicBezTo>
                    <a:pt x="4099" y="2587"/>
                    <a:pt x="4496" y="1712"/>
                    <a:pt x="4675" y="1075"/>
                  </a:cubicBezTo>
                  <a:cubicBezTo>
                    <a:pt x="4775" y="737"/>
                    <a:pt x="4795" y="478"/>
                    <a:pt x="4815" y="299"/>
                  </a:cubicBezTo>
                  <a:lnTo>
                    <a:pt x="4815" y="1"/>
                  </a:ln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1515444" y="2500054"/>
              <a:ext cx="117056" cy="151835"/>
            </a:xfrm>
            <a:custGeom>
              <a:avLst/>
              <a:gdLst/>
              <a:ahLst/>
              <a:cxnLst/>
              <a:rect l="l" t="t" r="r" b="b"/>
              <a:pathLst>
                <a:path w="2945" h="3820" extrusionOk="0">
                  <a:moveTo>
                    <a:pt x="0" y="0"/>
                  </a:moveTo>
                  <a:lnTo>
                    <a:pt x="0" y="199"/>
                  </a:lnTo>
                  <a:cubicBezTo>
                    <a:pt x="0" y="318"/>
                    <a:pt x="20" y="517"/>
                    <a:pt x="80" y="736"/>
                  </a:cubicBezTo>
                  <a:cubicBezTo>
                    <a:pt x="120" y="955"/>
                    <a:pt x="219" y="1233"/>
                    <a:pt x="359" y="1512"/>
                  </a:cubicBezTo>
                  <a:cubicBezTo>
                    <a:pt x="478" y="1810"/>
                    <a:pt x="657" y="2109"/>
                    <a:pt x="876" y="2387"/>
                  </a:cubicBezTo>
                  <a:cubicBezTo>
                    <a:pt x="1095" y="2646"/>
                    <a:pt x="1313" y="2904"/>
                    <a:pt x="1572" y="3103"/>
                  </a:cubicBezTo>
                  <a:cubicBezTo>
                    <a:pt x="1791" y="3302"/>
                    <a:pt x="2049" y="3441"/>
                    <a:pt x="2248" y="3541"/>
                  </a:cubicBezTo>
                  <a:cubicBezTo>
                    <a:pt x="2447" y="3680"/>
                    <a:pt x="2606" y="3720"/>
                    <a:pt x="2746" y="3760"/>
                  </a:cubicBezTo>
                  <a:cubicBezTo>
                    <a:pt x="2865" y="3819"/>
                    <a:pt x="2945" y="3819"/>
                    <a:pt x="2945" y="3819"/>
                  </a:cubicBezTo>
                  <a:cubicBezTo>
                    <a:pt x="2945" y="3800"/>
                    <a:pt x="2666" y="3700"/>
                    <a:pt x="2288" y="3441"/>
                  </a:cubicBezTo>
                  <a:cubicBezTo>
                    <a:pt x="2089" y="3322"/>
                    <a:pt x="1870" y="3163"/>
                    <a:pt x="1652" y="2964"/>
                  </a:cubicBezTo>
                  <a:cubicBezTo>
                    <a:pt x="1413" y="2765"/>
                    <a:pt x="1194" y="2546"/>
                    <a:pt x="975" y="2268"/>
                  </a:cubicBezTo>
                  <a:cubicBezTo>
                    <a:pt x="756" y="2009"/>
                    <a:pt x="577" y="1731"/>
                    <a:pt x="458" y="1452"/>
                  </a:cubicBezTo>
                  <a:cubicBezTo>
                    <a:pt x="319" y="1194"/>
                    <a:pt x="239" y="935"/>
                    <a:pt x="179" y="716"/>
                  </a:cubicBezTo>
                  <a:cubicBezTo>
                    <a:pt x="60" y="259"/>
                    <a:pt x="20" y="0"/>
                    <a:pt x="0"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886813" y="2497669"/>
              <a:ext cx="348745" cy="1687361"/>
            </a:xfrm>
            <a:custGeom>
              <a:avLst/>
              <a:gdLst/>
              <a:ahLst/>
              <a:cxnLst/>
              <a:rect l="l" t="t" r="r" b="b"/>
              <a:pathLst>
                <a:path w="8774" h="42452" extrusionOk="0">
                  <a:moveTo>
                    <a:pt x="8773" y="0"/>
                  </a:moveTo>
                  <a:cubicBezTo>
                    <a:pt x="8773" y="0"/>
                    <a:pt x="8773" y="60"/>
                    <a:pt x="8734" y="120"/>
                  </a:cubicBezTo>
                  <a:cubicBezTo>
                    <a:pt x="8734" y="199"/>
                    <a:pt x="8714" y="299"/>
                    <a:pt x="8674" y="458"/>
                  </a:cubicBezTo>
                  <a:cubicBezTo>
                    <a:pt x="8634" y="756"/>
                    <a:pt x="8555" y="1154"/>
                    <a:pt x="8475" y="1691"/>
                  </a:cubicBezTo>
                  <a:cubicBezTo>
                    <a:pt x="8336" y="2785"/>
                    <a:pt x="8077" y="4357"/>
                    <a:pt x="7759" y="6286"/>
                  </a:cubicBezTo>
                  <a:cubicBezTo>
                    <a:pt x="7142" y="10146"/>
                    <a:pt x="6187" y="15497"/>
                    <a:pt x="4974" y="21365"/>
                  </a:cubicBezTo>
                  <a:cubicBezTo>
                    <a:pt x="3760" y="27234"/>
                    <a:pt x="2507" y="32505"/>
                    <a:pt x="1572" y="36305"/>
                  </a:cubicBezTo>
                  <a:cubicBezTo>
                    <a:pt x="1095" y="38194"/>
                    <a:pt x="697" y="39746"/>
                    <a:pt x="418" y="40800"/>
                  </a:cubicBezTo>
                  <a:cubicBezTo>
                    <a:pt x="279" y="41337"/>
                    <a:pt x="180" y="41735"/>
                    <a:pt x="100" y="42034"/>
                  </a:cubicBezTo>
                  <a:cubicBezTo>
                    <a:pt x="89" y="42109"/>
                    <a:pt x="79" y="42173"/>
                    <a:pt x="65" y="42229"/>
                  </a:cubicBezTo>
                  <a:lnTo>
                    <a:pt x="65" y="42229"/>
                  </a:lnTo>
                  <a:cubicBezTo>
                    <a:pt x="82" y="42169"/>
                    <a:pt x="98" y="42101"/>
                    <a:pt x="120" y="42034"/>
                  </a:cubicBezTo>
                  <a:cubicBezTo>
                    <a:pt x="220" y="41755"/>
                    <a:pt x="339" y="41337"/>
                    <a:pt x="478" y="40800"/>
                  </a:cubicBezTo>
                  <a:cubicBezTo>
                    <a:pt x="777" y="39746"/>
                    <a:pt x="1174" y="38194"/>
                    <a:pt x="1672" y="36305"/>
                  </a:cubicBezTo>
                  <a:cubicBezTo>
                    <a:pt x="2646" y="32505"/>
                    <a:pt x="3880" y="27234"/>
                    <a:pt x="5093" y="21365"/>
                  </a:cubicBezTo>
                  <a:cubicBezTo>
                    <a:pt x="6327" y="15497"/>
                    <a:pt x="7242" y="10146"/>
                    <a:pt x="7858" y="6267"/>
                  </a:cubicBezTo>
                  <a:cubicBezTo>
                    <a:pt x="8177" y="4337"/>
                    <a:pt x="8415" y="2765"/>
                    <a:pt x="8555" y="1671"/>
                  </a:cubicBezTo>
                  <a:cubicBezTo>
                    <a:pt x="8634" y="1154"/>
                    <a:pt x="8674" y="717"/>
                    <a:pt x="8734" y="418"/>
                  </a:cubicBezTo>
                  <a:cubicBezTo>
                    <a:pt x="8754" y="299"/>
                    <a:pt x="8773" y="179"/>
                    <a:pt x="8773" y="100"/>
                  </a:cubicBezTo>
                  <a:lnTo>
                    <a:pt x="8773" y="0"/>
                  </a:lnTo>
                  <a:close/>
                  <a:moveTo>
                    <a:pt x="65" y="42229"/>
                  </a:moveTo>
                  <a:lnTo>
                    <a:pt x="65" y="42229"/>
                  </a:lnTo>
                  <a:cubicBezTo>
                    <a:pt x="52" y="42275"/>
                    <a:pt x="38" y="42317"/>
                    <a:pt x="21" y="42352"/>
                  </a:cubicBezTo>
                  <a:cubicBezTo>
                    <a:pt x="39" y="42316"/>
                    <a:pt x="53" y="42275"/>
                    <a:pt x="65" y="42229"/>
                  </a:cubicBezTo>
                  <a:close/>
                  <a:moveTo>
                    <a:pt x="21" y="42352"/>
                  </a:moveTo>
                  <a:cubicBezTo>
                    <a:pt x="1" y="42392"/>
                    <a:pt x="1" y="42451"/>
                    <a:pt x="1" y="42451"/>
                  </a:cubicBezTo>
                  <a:cubicBezTo>
                    <a:pt x="1" y="42451"/>
                    <a:pt x="1" y="42432"/>
                    <a:pt x="21" y="42352"/>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1416588" y="2608370"/>
              <a:ext cx="90187" cy="1616213"/>
            </a:xfrm>
            <a:custGeom>
              <a:avLst/>
              <a:gdLst/>
              <a:ahLst/>
              <a:cxnLst/>
              <a:rect l="l" t="t" r="r" b="b"/>
              <a:pathLst>
                <a:path w="2269" h="40662" extrusionOk="0">
                  <a:moveTo>
                    <a:pt x="1791" y="0"/>
                  </a:moveTo>
                  <a:lnTo>
                    <a:pt x="1791" y="100"/>
                  </a:lnTo>
                  <a:cubicBezTo>
                    <a:pt x="1791" y="179"/>
                    <a:pt x="1811" y="279"/>
                    <a:pt x="1811" y="398"/>
                  </a:cubicBezTo>
                  <a:cubicBezTo>
                    <a:pt x="1811" y="677"/>
                    <a:pt x="1871" y="1075"/>
                    <a:pt x="1891" y="1592"/>
                  </a:cubicBezTo>
                  <a:cubicBezTo>
                    <a:pt x="1970" y="2646"/>
                    <a:pt x="2070" y="4138"/>
                    <a:pt x="2109" y="5968"/>
                  </a:cubicBezTo>
                  <a:cubicBezTo>
                    <a:pt x="2169" y="7818"/>
                    <a:pt x="2169" y="10026"/>
                    <a:pt x="2109" y="12453"/>
                  </a:cubicBezTo>
                  <a:cubicBezTo>
                    <a:pt x="2070" y="14900"/>
                    <a:pt x="1950" y="17586"/>
                    <a:pt x="1751" y="20390"/>
                  </a:cubicBezTo>
                  <a:cubicBezTo>
                    <a:pt x="1373" y="26040"/>
                    <a:pt x="856" y="31113"/>
                    <a:pt x="518" y="34793"/>
                  </a:cubicBezTo>
                  <a:cubicBezTo>
                    <a:pt x="359" y="36603"/>
                    <a:pt x="220" y="38095"/>
                    <a:pt x="120" y="39149"/>
                  </a:cubicBezTo>
                  <a:cubicBezTo>
                    <a:pt x="80" y="39666"/>
                    <a:pt x="61" y="40064"/>
                    <a:pt x="21" y="40343"/>
                  </a:cubicBezTo>
                  <a:cubicBezTo>
                    <a:pt x="21" y="40350"/>
                    <a:pt x="21" y="40357"/>
                    <a:pt x="21" y="40364"/>
                  </a:cubicBezTo>
                  <a:lnTo>
                    <a:pt x="21" y="40364"/>
                  </a:lnTo>
                  <a:cubicBezTo>
                    <a:pt x="21" y="40364"/>
                    <a:pt x="21" y="40363"/>
                    <a:pt x="21" y="40363"/>
                  </a:cubicBezTo>
                  <a:cubicBezTo>
                    <a:pt x="61" y="40064"/>
                    <a:pt x="100" y="39666"/>
                    <a:pt x="160" y="39169"/>
                  </a:cubicBezTo>
                  <a:cubicBezTo>
                    <a:pt x="259" y="38155"/>
                    <a:pt x="399" y="36663"/>
                    <a:pt x="578" y="34813"/>
                  </a:cubicBezTo>
                  <a:cubicBezTo>
                    <a:pt x="916" y="31132"/>
                    <a:pt x="1453" y="26040"/>
                    <a:pt x="1851" y="20410"/>
                  </a:cubicBezTo>
                  <a:cubicBezTo>
                    <a:pt x="2050" y="17586"/>
                    <a:pt x="2169" y="14900"/>
                    <a:pt x="2209" y="12453"/>
                  </a:cubicBezTo>
                  <a:cubicBezTo>
                    <a:pt x="2269" y="10026"/>
                    <a:pt x="2249" y="7818"/>
                    <a:pt x="2189" y="5968"/>
                  </a:cubicBezTo>
                  <a:cubicBezTo>
                    <a:pt x="2109" y="4098"/>
                    <a:pt x="2050" y="2606"/>
                    <a:pt x="1950" y="1592"/>
                  </a:cubicBezTo>
                  <a:cubicBezTo>
                    <a:pt x="1911" y="1075"/>
                    <a:pt x="1871" y="677"/>
                    <a:pt x="1851" y="398"/>
                  </a:cubicBezTo>
                  <a:cubicBezTo>
                    <a:pt x="1851" y="279"/>
                    <a:pt x="1811" y="179"/>
                    <a:pt x="1811" y="100"/>
                  </a:cubicBezTo>
                  <a:cubicBezTo>
                    <a:pt x="1791" y="20"/>
                    <a:pt x="1791" y="0"/>
                    <a:pt x="1791" y="0"/>
                  </a:cubicBezTo>
                  <a:close/>
                  <a:moveTo>
                    <a:pt x="21" y="40364"/>
                  </a:moveTo>
                  <a:cubicBezTo>
                    <a:pt x="3" y="40471"/>
                    <a:pt x="1" y="40562"/>
                    <a:pt x="1" y="40637"/>
                  </a:cubicBezTo>
                  <a:lnTo>
                    <a:pt x="1" y="40637"/>
                  </a:lnTo>
                  <a:cubicBezTo>
                    <a:pt x="2" y="40563"/>
                    <a:pt x="18" y="40472"/>
                    <a:pt x="21" y="40364"/>
                  </a:cubicBezTo>
                  <a:close/>
                  <a:moveTo>
                    <a:pt x="1" y="40637"/>
                  </a:moveTo>
                  <a:lnTo>
                    <a:pt x="1" y="40637"/>
                  </a:lnTo>
                  <a:cubicBezTo>
                    <a:pt x="1" y="40638"/>
                    <a:pt x="1" y="40640"/>
                    <a:pt x="1" y="40641"/>
                  </a:cubicBezTo>
                  <a:lnTo>
                    <a:pt x="1" y="40661"/>
                  </a:lnTo>
                  <a:cubicBezTo>
                    <a:pt x="1" y="40653"/>
                    <a:pt x="1" y="40645"/>
                    <a:pt x="1" y="40637"/>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1201546" y="4204412"/>
              <a:ext cx="350295" cy="39231"/>
            </a:xfrm>
            <a:custGeom>
              <a:avLst/>
              <a:gdLst/>
              <a:ahLst/>
              <a:cxnLst/>
              <a:rect l="l" t="t" r="r" b="b"/>
              <a:pathLst>
                <a:path w="8813" h="987" extrusionOk="0">
                  <a:moveTo>
                    <a:pt x="8729" y="0"/>
                  </a:moveTo>
                  <a:cubicBezTo>
                    <a:pt x="8327" y="0"/>
                    <a:pt x="6531" y="184"/>
                    <a:pt x="4396" y="429"/>
                  </a:cubicBezTo>
                  <a:cubicBezTo>
                    <a:pt x="1950" y="707"/>
                    <a:pt x="0" y="946"/>
                    <a:pt x="0" y="986"/>
                  </a:cubicBezTo>
                  <a:cubicBezTo>
                    <a:pt x="1" y="987"/>
                    <a:pt x="7" y="987"/>
                    <a:pt x="18" y="987"/>
                  </a:cubicBezTo>
                  <a:cubicBezTo>
                    <a:pt x="221" y="987"/>
                    <a:pt x="2112" y="812"/>
                    <a:pt x="4416" y="548"/>
                  </a:cubicBezTo>
                  <a:cubicBezTo>
                    <a:pt x="6863" y="289"/>
                    <a:pt x="8812" y="31"/>
                    <a:pt x="8812" y="11"/>
                  </a:cubicBezTo>
                  <a:cubicBezTo>
                    <a:pt x="8812" y="4"/>
                    <a:pt x="8784" y="0"/>
                    <a:pt x="8729"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1111395" y="1108361"/>
              <a:ext cx="174770" cy="524945"/>
            </a:xfrm>
            <a:custGeom>
              <a:avLst/>
              <a:gdLst/>
              <a:ahLst/>
              <a:cxnLst/>
              <a:rect l="l" t="t" r="r" b="b"/>
              <a:pathLst>
                <a:path w="4397" h="13207" extrusionOk="0">
                  <a:moveTo>
                    <a:pt x="3621" y="1"/>
                  </a:moveTo>
                  <a:cubicBezTo>
                    <a:pt x="2507" y="200"/>
                    <a:pt x="1492" y="916"/>
                    <a:pt x="895" y="1891"/>
                  </a:cubicBezTo>
                  <a:cubicBezTo>
                    <a:pt x="319" y="2826"/>
                    <a:pt x="140" y="3979"/>
                    <a:pt x="80" y="5093"/>
                  </a:cubicBezTo>
                  <a:cubicBezTo>
                    <a:pt x="0" y="6466"/>
                    <a:pt x="0" y="7858"/>
                    <a:pt x="140" y="9211"/>
                  </a:cubicBezTo>
                  <a:cubicBezTo>
                    <a:pt x="219" y="10047"/>
                    <a:pt x="378" y="10882"/>
                    <a:pt x="776" y="11598"/>
                  </a:cubicBezTo>
                  <a:cubicBezTo>
                    <a:pt x="1164" y="12282"/>
                    <a:pt x="1570" y="13206"/>
                    <a:pt x="2295" y="13206"/>
                  </a:cubicBezTo>
                  <a:cubicBezTo>
                    <a:pt x="2350" y="13206"/>
                    <a:pt x="2408" y="13201"/>
                    <a:pt x="2467" y="13190"/>
                  </a:cubicBezTo>
                  <a:cubicBezTo>
                    <a:pt x="3720" y="12971"/>
                    <a:pt x="4397" y="12553"/>
                    <a:pt x="4397" y="11459"/>
                  </a:cubicBezTo>
                  <a:cubicBezTo>
                    <a:pt x="4397" y="10365"/>
                    <a:pt x="3004" y="9689"/>
                    <a:pt x="2964" y="8614"/>
                  </a:cubicBezTo>
                  <a:cubicBezTo>
                    <a:pt x="2905" y="7660"/>
                    <a:pt x="3879" y="6904"/>
                    <a:pt x="3919" y="5969"/>
                  </a:cubicBezTo>
                  <a:cubicBezTo>
                    <a:pt x="3959" y="5193"/>
                    <a:pt x="3402" y="4536"/>
                    <a:pt x="3123" y="3820"/>
                  </a:cubicBezTo>
                  <a:cubicBezTo>
                    <a:pt x="2726" y="2746"/>
                    <a:pt x="2924" y="1493"/>
                    <a:pt x="3680" y="618"/>
                  </a:cubicBezTo>
                  <a:lnTo>
                    <a:pt x="3621" y="1"/>
                  </a:ln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1193636" y="1047743"/>
              <a:ext cx="290196" cy="177115"/>
            </a:xfrm>
            <a:custGeom>
              <a:avLst/>
              <a:gdLst/>
              <a:ahLst/>
              <a:cxnLst/>
              <a:rect l="l" t="t" r="r" b="b"/>
              <a:pathLst>
                <a:path w="7301" h="4456" extrusionOk="0">
                  <a:moveTo>
                    <a:pt x="3210" y="0"/>
                  </a:moveTo>
                  <a:cubicBezTo>
                    <a:pt x="2948" y="0"/>
                    <a:pt x="2686" y="25"/>
                    <a:pt x="2427" y="74"/>
                  </a:cubicBezTo>
                  <a:cubicBezTo>
                    <a:pt x="1751" y="193"/>
                    <a:pt x="1094" y="472"/>
                    <a:pt x="637" y="1048"/>
                  </a:cubicBezTo>
                  <a:cubicBezTo>
                    <a:pt x="159" y="1586"/>
                    <a:pt x="0" y="2481"/>
                    <a:pt x="318" y="3137"/>
                  </a:cubicBezTo>
                  <a:cubicBezTo>
                    <a:pt x="509" y="3517"/>
                    <a:pt x="912" y="3742"/>
                    <a:pt x="1303" y="3742"/>
                  </a:cubicBezTo>
                  <a:cubicBezTo>
                    <a:pt x="1567" y="3742"/>
                    <a:pt x="1825" y="3640"/>
                    <a:pt x="2009" y="3416"/>
                  </a:cubicBezTo>
                  <a:cubicBezTo>
                    <a:pt x="2377" y="3935"/>
                    <a:pt x="2978" y="4221"/>
                    <a:pt x="3582" y="4221"/>
                  </a:cubicBezTo>
                  <a:cubicBezTo>
                    <a:pt x="3927" y="4221"/>
                    <a:pt x="4272" y="4128"/>
                    <a:pt x="4575" y="3933"/>
                  </a:cubicBezTo>
                  <a:cubicBezTo>
                    <a:pt x="5047" y="4206"/>
                    <a:pt x="5742" y="4455"/>
                    <a:pt x="6295" y="4455"/>
                  </a:cubicBezTo>
                  <a:cubicBezTo>
                    <a:pt x="6630" y="4455"/>
                    <a:pt x="6912" y="4364"/>
                    <a:pt x="7062" y="4132"/>
                  </a:cubicBezTo>
                  <a:cubicBezTo>
                    <a:pt x="7301" y="3356"/>
                    <a:pt x="7062" y="2461"/>
                    <a:pt x="6624" y="1824"/>
                  </a:cubicBezTo>
                  <a:cubicBezTo>
                    <a:pt x="5860" y="628"/>
                    <a:pt x="4540" y="0"/>
                    <a:pt x="321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1203891" y="1097907"/>
              <a:ext cx="271237" cy="109385"/>
            </a:xfrm>
            <a:custGeom>
              <a:avLst/>
              <a:gdLst/>
              <a:ahLst/>
              <a:cxnLst/>
              <a:rect l="l" t="t" r="r" b="b"/>
              <a:pathLst>
                <a:path w="6824" h="2752" extrusionOk="0">
                  <a:moveTo>
                    <a:pt x="2643" y="1"/>
                  </a:moveTo>
                  <a:cubicBezTo>
                    <a:pt x="1951" y="1"/>
                    <a:pt x="1328" y="180"/>
                    <a:pt x="896" y="403"/>
                  </a:cubicBezTo>
                  <a:cubicBezTo>
                    <a:pt x="578" y="582"/>
                    <a:pt x="359" y="781"/>
                    <a:pt x="200" y="920"/>
                  </a:cubicBezTo>
                  <a:cubicBezTo>
                    <a:pt x="140" y="1000"/>
                    <a:pt x="80" y="1079"/>
                    <a:pt x="60" y="1119"/>
                  </a:cubicBezTo>
                  <a:cubicBezTo>
                    <a:pt x="1" y="1179"/>
                    <a:pt x="1" y="1199"/>
                    <a:pt x="1" y="1199"/>
                  </a:cubicBezTo>
                  <a:cubicBezTo>
                    <a:pt x="2" y="1199"/>
                    <a:pt x="3" y="1199"/>
                    <a:pt x="4" y="1199"/>
                  </a:cubicBezTo>
                  <a:cubicBezTo>
                    <a:pt x="52" y="1199"/>
                    <a:pt x="295" y="794"/>
                    <a:pt x="956" y="483"/>
                  </a:cubicBezTo>
                  <a:cubicBezTo>
                    <a:pt x="1372" y="274"/>
                    <a:pt x="1977" y="117"/>
                    <a:pt x="2646" y="117"/>
                  </a:cubicBezTo>
                  <a:cubicBezTo>
                    <a:pt x="2999" y="117"/>
                    <a:pt x="3370" y="161"/>
                    <a:pt x="3741" y="264"/>
                  </a:cubicBezTo>
                  <a:cubicBezTo>
                    <a:pt x="4835" y="562"/>
                    <a:pt x="5630" y="1258"/>
                    <a:pt x="6108" y="1796"/>
                  </a:cubicBezTo>
                  <a:cubicBezTo>
                    <a:pt x="6555" y="2340"/>
                    <a:pt x="6793" y="2751"/>
                    <a:pt x="6822" y="2751"/>
                  </a:cubicBezTo>
                  <a:cubicBezTo>
                    <a:pt x="6823" y="2751"/>
                    <a:pt x="6823" y="2751"/>
                    <a:pt x="6824" y="2750"/>
                  </a:cubicBezTo>
                  <a:cubicBezTo>
                    <a:pt x="6824" y="2750"/>
                    <a:pt x="6764" y="2651"/>
                    <a:pt x="6665" y="2492"/>
                  </a:cubicBezTo>
                  <a:cubicBezTo>
                    <a:pt x="6545" y="2313"/>
                    <a:pt x="6406" y="2074"/>
                    <a:pt x="6148" y="1776"/>
                  </a:cubicBezTo>
                  <a:cubicBezTo>
                    <a:pt x="5929" y="1497"/>
                    <a:pt x="5610" y="1179"/>
                    <a:pt x="5213" y="881"/>
                  </a:cubicBezTo>
                  <a:cubicBezTo>
                    <a:pt x="4815" y="582"/>
                    <a:pt x="4317" y="304"/>
                    <a:pt x="3760" y="164"/>
                  </a:cubicBezTo>
                  <a:cubicBezTo>
                    <a:pt x="3380" y="49"/>
                    <a:pt x="3002" y="1"/>
                    <a:pt x="2643" y="1"/>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1199956" y="1134675"/>
              <a:ext cx="121786" cy="82079"/>
            </a:xfrm>
            <a:custGeom>
              <a:avLst/>
              <a:gdLst/>
              <a:ahLst/>
              <a:cxnLst/>
              <a:rect l="l" t="t" r="r" b="b"/>
              <a:pathLst>
                <a:path w="3064" h="2065" extrusionOk="0">
                  <a:moveTo>
                    <a:pt x="906" y="0"/>
                  </a:moveTo>
                  <a:cubicBezTo>
                    <a:pt x="780" y="0"/>
                    <a:pt x="662" y="13"/>
                    <a:pt x="557" y="35"/>
                  </a:cubicBezTo>
                  <a:cubicBezTo>
                    <a:pt x="358" y="55"/>
                    <a:pt x="239" y="135"/>
                    <a:pt x="140" y="174"/>
                  </a:cubicBezTo>
                  <a:cubicBezTo>
                    <a:pt x="60" y="234"/>
                    <a:pt x="0" y="274"/>
                    <a:pt x="0" y="274"/>
                  </a:cubicBezTo>
                  <a:cubicBezTo>
                    <a:pt x="3" y="275"/>
                    <a:pt x="7" y="276"/>
                    <a:pt x="11" y="276"/>
                  </a:cubicBezTo>
                  <a:cubicBezTo>
                    <a:pt x="65" y="276"/>
                    <a:pt x="228" y="171"/>
                    <a:pt x="577" y="135"/>
                  </a:cubicBezTo>
                  <a:cubicBezTo>
                    <a:pt x="650" y="122"/>
                    <a:pt x="729" y="116"/>
                    <a:pt x="813" y="116"/>
                  </a:cubicBezTo>
                  <a:cubicBezTo>
                    <a:pt x="1143" y="116"/>
                    <a:pt x="1549" y="215"/>
                    <a:pt x="1930" y="453"/>
                  </a:cubicBezTo>
                  <a:cubicBezTo>
                    <a:pt x="2387" y="751"/>
                    <a:pt x="2666" y="1189"/>
                    <a:pt x="2825" y="1527"/>
                  </a:cubicBezTo>
                  <a:cubicBezTo>
                    <a:pt x="2964" y="1845"/>
                    <a:pt x="3024" y="2064"/>
                    <a:pt x="3044" y="2064"/>
                  </a:cubicBezTo>
                  <a:cubicBezTo>
                    <a:pt x="3064" y="2064"/>
                    <a:pt x="3044" y="1845"/>
                    <a:pt x="2865" y="1467"/>
                  </a:cubicBezTo>
                  <a:cubicBezTo>
                    <a:pt x="2745" y="1129"/>
                    <a:pt x="2467" y="652"/>
                    <a:pt x="1970" y="333"/>
                  </a:cubicBezTo>
                  <a:cubicBezTo>
                    <a:pt x="1624" y="89"/>
                    <a:pt x="1237" y="0"/>
                    <a:pt x="906" y="0"/>
                  </a:cubicBezTo>
                  <a:close/>
                </a:path>
              </a:pathLst>
            </a:custGeom>
            <a:solidFill>
              <a:srgbClr val="928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776112" y="1359018"/>
              <a:ext cx="1359245" cy="1083278"/>
            </a:xfrm>
            <a:custGeom>
              <a:avLst/>
              <a:gdLst/>
              <a:ahLst/>
              <a:cxnLst/>
              <a:rect l="l" t="t" r="r" b="b"/>
              <a:pathLst>
                <a:path w="34197" h="27254" extrusionOk="0">
                  <a:moveTo>
                    <a:pt x="30675" y="1"/>
                  </a:moveTo>
                  <a:lnTo>
                    <a:pt x="29323" y="1274"/>
                  </a:lnTo>
                  <a:lnTo>
                    <a:pt x="17148" y="5750"/>
                  </a:lnTo>
                  <a:cubicBezTo>
                    <a:pt x="17148" y="5750"/>
                    <a:pt x="17586" y="9350"/>
                    <a:pt x="14304" y="9868"/>
                  </a:cubicBezTo>
                  <a:cubicBezTo>
                    <a:pt x="14065" y="9903"/>
                    <a:pt x="13838" y="9919"/>
                    <a:pt x="13621" y="9919"/>
                  </a:cubicBezTo>
                  <a:cubicBezTo>
                    <a:pt x="10760" y="9919"/>
                    <a:pt x="9728" y="7083"/>
                    <a:pt x="9728" y="7083"/>
                  </a:cubicBezTo>
                  <a:cubicBezTo>
                    <a:pt x="9728" y="7083"/>
                    <a:pt x="6366" y="8037"/>
                    <a:pt x="5133" y="10126"/>
                  </a:cubicBezTo>
                  <a:cubicBezTo>
                    <a:pt x="3860" y="12195"/>
                    <a:pt x="1" y="26757"/>
                    <a:pt x="1" y="26757"/>
                  </a:cubicBezTo>
                  <a:lnTo>
                    <a:pt x="4457" y="27254"/>
                  </a:lnTo>
                  <a:lnTo>
                    <a:pt x="8157" y="17566"/>
                  </a:lnTo>
                  <a:lnTo>
                    <a:pt x="9092" y="20590"/>
                  </a:lnTo>
                  <a:lnTo>
                    <a:pt x="8515" y="23574"/>
                  </a:lnTo>
                  <a:lnTo>
                    <a:pt x="19874" y="24091"/>
                  </a:lnTo>
                  <a:lnTo>
                    <a:pt x="20669" y="11041"/>
                  </a:lnTo>
                  <a:lnTo>
                    <a:pt x="32824" y="5153"/>
                  </a:lnTo>
                  <a:lnTo>
                    <a:pt x="34196" y="3741"/>
                  </a:lnTo>
                  <a:lnTo>
                    <a:pt x="30675" y="1"/>
                  </a:lnTo>
                  <a:close/>
                </a:path>
              </a:pathLst>
            </a:custGeom>
            <a:solidFill>
              <a:srgbClr val="1D1D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1420563" y="1835847"/>
              <a:ext cx="107557" cy="27704"/>
            </a:xfrm>
            <a:custGeom>
              <a:avLst/>
              <a:gdLst/>
              <a:ahLst/>
              <a:cxnLst/>
              <a:rect l="l" t="t" r="r" b="b"/>
              <a:pathLst>
                <a:path w="2706" h="697" extrusionOk="0">
                  <a:moveTo>
                    <a:pt x="0" y="0"/>
                  </a:moveTo>
                  <a:lnTo>
                    <a:pt x="0" y="696"/>
                  </a:lnTo>
                  <a:lnTo>
                    <a:pt x="2706" y="696"/>
                  </a:lnTo>
                  <a:lnTo>
                    <a:pt x="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1047320" y="1885653"/>
              <a:ext cx="87842" cy="284672"/>
            </a:xfrm>
            <a:custGeom>
              <a:avLst/>
              <a:gdLst/>
              <a:ahLst/>
              <a:cxnLst/>
              <a:rect l="l" t="t" r="r" b="b"/>
              <a:pathLst>
                <a:path w="2210" h="7162" extrusionOk="0">
                  <a:moveTo>
                    <a:pt x="21" y="0"/>
                  </a:moveTo>
                  <a:lnTo>
                    <a:pt x="21" y="0"/>
                  </a:lnTo>
                  <a:cubicBezTo>
                    <a:pt x="1" y="40"/>
                    <a:pt x="439" y="1651"/>
                    <a:pt x="1035" y="3581"/>
                  </a:cubicBezTo>
                  <a:cubicBezTo>
                    <a:pt x="1632" y="5570"/>
                    <a:pt x="2149" y="7162"/>
                    <a:pt x="2189" y="7162"/>
                  </a:cubicBezTo>
                  <a:cubicBezTo>
                    <a:pt x="2209" y="7162"/>
                    <a:pt x="1752" y="5550"/>
                    <a:pt x="1155" y="3561"/>
                  </a:cubicBezTo>
                  <a:cubicBezTo>
                    <a:pt x="558" y="1592"/>
                    <a:pt x="41" y="0"/>
                    <a:pt x="21"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1589775" y="1684006"/>
              <a:ext cx="92532" cy="121031"/>
            </a:xfrm>
            <a:custGeom>
              <a:avLst/>
              <a:gdLst/>
              <a:ahLst/>
              <a:cxnLst/>
              <a:rect l="l" t="t" r="r" b="b"/>
              <a:pathLst>
                <a:path w="2328" h="3045" extrusionOk="0">
                  <a:moveTo>
                    <a:pt x="2308" y="1"/>
                  </a:moveTo>
                  <a:cubicBezTo>
                    <a:pt x="2308" y="1"/>
                    <a:pt x="2109" y="80"/>
                    <a:pt x="1811" y="299"/>
                  </a:cubicBezTo>
                  <a:cubicBezTo>
                    <a:pt x="1532" y="498"/>
                    <a:pt x="1174" y="856"/>
                    <a:pt x="836" y="1274"/>
                  </a:cubicBezTo>
                  <a:cubicBezTo>
                    <a:pt x="518" y="1712"/>
                    <a:pt x="299" y="2169"/>
                    <a:pt x="179" y="2487"/>
                  </a:cubicBezTo>
                  <a:cubicBezTo>
                    <a:pt x="40" y="2826"/>
                    <a:pt x="0" y="3044"/>
                    <a:pt x="20" y="3044"/>
                  </a:cubicBezTo>
                  <a:cubicBezTo>
                    <a:pt x="80" y="3044"/>
                    <a:pt x="299" y="2189"/>
                    <a:pt x="935" y="1353"/>
                  </a:cubicBezTo>
                  <a:cubicBezTo>
                    <a:pt x="1592" y="478"/>
                    <a:pt x="2328" y="41"/>
                    <a:pt x="2308" y="1"/>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1041000" y="1907793"/>
              <a:ext cx="57753" cy="219048"/>
            </a:xfrm>
            <a:custGeom>
              <a:avLst/>
              <a:gdLst/>
              <a:ahLst/>
              <a:cxnLst/>
              <a:rect l="l" t="t" r="r" b="b"/>
              <a:pathLst>
                <a:path w="1453" h="5511" extrusionOk="0">
                  <a:moveTo>
                    <a:pt x="458" y="0"/>
                  </a:moveTo>
                  <a:lnTo>
                    <a:pt x="399" y="140"/>
                  </a:lnTo>
                  <a:cubicBezTo>
                    <a:pt x="140" y="1373"/>
                    <a:pt x="1" y="2626"/>
                    <a:pt x="21" y="3879"/>
                  </a:cubicBezTo>
                  <a:cubicBezTo>
                    <a:pt x="21" y="4178"/>
                    <a:pt x="21" y="4496"/>
                    <a:pt x="140" y="4795"/>
                  </a:cubicBezTo>
                  <a:cubicBezTo>
                    <a:pt x="240" y="5093"/>
                    <a:pt x="399" y="5371"/>
                    <a:pt x="677" y="5511"/>
                  </a:cubicBezTo>
                  <a:cubicBezTo>
                    <a:pt x="1035" y="5053"/>
                    <a:pt x="1354" y="4516"/>
                    <a:pt x="1433" y="3919"/>
                  </a:cubicBezTo>
                  <a:cubicBezTo>
                    <a:pt x="1453" y="3521"/>
                    <a:pt x="1354" y="3104"/>
                    <a:pt x="1234" y="2706"/>
                  </a:cubicBezTo>
                  <a:cubicBezTo>
                    <a:pt x="976" y="1811"/>
                    <a:pt x="697" y="915"/>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1175431" y="1517974"/>
              <a:ext cx="164515" cy="338450"/>
            </a:xfrm>
            <a:custGeom>
              <a:avLst/>
              <a:gdLst/>
              <a:ahLst/>
              <a:cxnLst/>
              <a:rect l="l" t="t" r="r" b="b"/>
              <a:pathLst>
                <a:path w="4139" h="8515" extrusionOk="0">
                  <a:moveTo>
                    <a:pt x="2288" y="0"/>
                  </a:moveTo>
                  <a:lnTo>
                    <a:pt x="1" y="2387"/>
                  </a:lnTo>
                  <a:cubicBezTo>
                    <a:pt x="597" y="2825"/>
                    <a:pt x="796" y="3621"/>
                    <a:pt x="776" y="4357"/>
                  </a:cubicBezTo>
                  <a:cubicBezTo>
                    <a:pt x="757" y="5113"/>
                    <a:pt x="518" y="5809"/>
                    <a:pt x="498" y="6545"/>
                  </a:cubicBezTo>
                  <a:cubicBezTo>
                    <a:pt x="478" y="7261"/>
                    <a:pt x="657" y="8097"/>
                    <a:pt x="1254" y="8514"/>
                  </a:cubicBezTo>
                  <a:cubicBezTo>
                    <a:pt x="2229" y="8196"/>
                    <a:pt x="3164" y="7858"/>
                    <a:pt x="4138" y="7540"/>
                  </a:cubicBezTo>
                  <a:cubicBezTo>
                    <a:pt x="3561" y="7221"/>
                    <a:pt x="3442" y="6446"/>
                    <a:pt x="3561" y="5809"/>
                  </a:cubicBezTo>
                  <a:cubicBezTo>
                    <a:pt x="3681" y="5152"/>
                    <a:pt x="3979" y="4556"/>
                    <a:pt x="3999" y="3879"/>
                  </a:cubicBezTo>
                  <a:cubicBezTo>
                    <a:pt x="4098" y="2169"/>
                    <a:pt x="2865" y="697"/>
                    <a:pt x="2288"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2719760" y="4449703"/>
              <a:ext cx="11845" cy="32752"/>
            </a:xfrm>
            <a:custGeom>
              <a:avLst/>
              <a:gdLst/>
              <a:ahLst/>
              <a:cxnLst/>
              <a:rect l="l" t="t" r="r" b="b"/>
              <a:pathLst>
                <a:path w="298" h="824" extrusionOk="0">
                  <a:moveTo>
                    <a:pt x="247" y="0"/>
                  </a:moveTo>
                  <a:cubicBezTo>
                    <a:pt x="203" y="0"/>
                    <a:pt x="57" y="154"/>
                    <a:pt x="39" y="404"/>
                  </a:cubicBezTo>
                  <a:cubicBezTo>
                    <a:pt x="1" y="632"/>
                    <a:pt x="126" y="823"/>
                    <a:pt x="155" y="823"/>
                  </a:cubicBezTo>
                  <a:cubicBezTo>
                    <a:pt x="156" y="823"/>
                    <a:pt x="157" y="823"/>
                    <a:pt x="158" y="822"/>
                  </a:cubicBezTo>
                  <a:cubicBezTo>
                    <a:pt x="198" y="802"/>
                    <a:pt x="158" y="623"/>
                    <a:pt x="198" y="404"/>
                  </a:cubicBezTo>
                  <a:cubicBezTo>
                    <a:pt x="218" y="205"/>
                    <a:pt x="297" y="26"/>
                    <a:pt x="258" y="7"/>
                  </a:cubicBezTo>
                  <a:cubicBezTo>
                    <a:pt x="256" y="2"/>
                    <a:pt x="252" y="0"/>
                    <a:pt x="247"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2598724" y="4403515"/>
              <a:ext cx="36091" cy="15700"/>
            </a:xfrm>
            <a:custGeom>
              <a:avLst/>
              <a:gdLst/>
              <a:ahLst/>
              <a:cxnLst/>
              <a:rect l="l" t="t" r="r" b="b"/>
              <a:pathLst>
                <a:path w="908" h="395" extrusionOk="0">
                  <a:moveTo>
                    <a:pt x="702" y="0"/>
                  </a:moveTo>
                  <a:cubicBezTo>
                    <a:pt x="617" y="0"/>
                    <a:pt x="511" y="14"/>
                    <a:pt x="398" y="55"/>
                  </a:cubicBezTo>
                  <a:cubicBezTo>
                    <a:pt x="120" y="174"/>
                    <a:pt x="0" y="373"/>
                    <a:pt x="20" y="393"/>
                  </a:cubicBezTo>
                  <a:cubicBezTo>
                    <a:pt x="25" y="394"/>
                    <a:pt x="30" y="395"/>
                    <a:pt x="35" y="395"/>
                  </a:cubicBezTo>
                  <a:cubicBezTo>
                    <a:pt x="101" y="395"/>
                    <a:pt x="237" y="286"/>
                    <a:pt x="458" y="194"/>
                  </a:cubicBezTo>
                  <a:cubicBezTo>
                    <a:pt x="677" y="94"/>
                    <a:pt x="896" y="94"/>
                    <a:pt x="896" y="55"/>
                  </a:cubicBezTo>
                  <a:cubicBezTo>
                    <a:pt x="907" y="31"/>
                    <a:pt x="828" y="0"/>
                    <a:pt x="702"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2607429" y="4316028"/>
              <a:ext cx="26909" cy="58031"/>
            </a:xfrm>
            <a:custGeom>
              <a:avLst/>
              <a:gdLst/>
              <a:ahLst/>
              <a:cxnLst/>
              <a:rect l="l" t="t" r="r" b="b"/>
              <a:pathLst>
                <a:path w="677" h="1460" extrusionOk="0">
                  <a:moveTo>
                    <a:pt x="290" y="0"/>
                  </a:moveTo>
                  <a:cubicBezTo>
                    <a:pt x="271" y="0"/>
                    <a:pt x="254" y="3"/>
                    <a:pt x="239" y="8"/>
                  </a:cubicBezTo>
                  <a:cubicBezTo>
                    <a:pt x="80" y="87"/>
                    <a:pt x="60" y="207"/>
                    <a:pt x="40" y="306"/>
                  </a:cubicBezTo>
                  <a:cubicBezTo>
                    <a:pt x="0" y="405"/>
                    <a:pt x="0" y="505"/>
                    <a:pt x="0" y="604"/>
                  </a:cubicBezTo>
                  <a:cubicBezTo>
                    <a:pt x="0" y="783"/>
                    <a:pt x="60" y="962"/>
                    <a:pt x="100" y="1082"/>
                  </a:cubicBezTo>
                  <a:cubicBezTo>
                    <a:pt x="199" y="1360"/>
                    <a:pt x="338" y="1460"/>
                    <a:pt x="358" y="1460"/>
                  </a:cubicBezTo>
                  <a:cubicBezTo>
                    <a:pt x="378" y="1420"/>
                    <a:pt x="279" y="1301"/>
                    <a:pt x="259" y="1062"/>
                  </a:cubicBezTo>
                  <a:cubicBezTo>
                    <a:pt x="199" y="923"/>
                    <a:pt x="179" y="783"/>
                    <a:pt x="179" y="604"/>
                  </a:cubicBezTo>
                  <a:cubicBezTo>
                    <a:pt x="179" y="505"/>
                    <a:pt x="179" y="425"/>
                    <a:pt x="199" y="326"/>
                  </a:cubicBezTo>
                  <a:cubicBezTo>
                    <a:pt x="199" y="226"/>
                    <a:pt x="259" y="167"/>
                    <a:pt x="299" y="127"/>
                  </a:cubicBezTo>
                  <a:cubicBezTo>
                    <a:pt x="303" y="125"/>
                    <a:pt x="307" y="124"/>
                    <a:pt x="311" y="124"/>
                  </a:cubicBezTo>
                  <a:cubicBezTo>
                    <a:pt x="347" y="124"/>
                    <a:pt x="384" y="195"/>
                    <a:pt x="438" y="266"/>
                  </a:cubicBezTo>
                  <a:cubicBezTo>
                    <a:pt x="478" y="326"/>
                    <a:pt x="517" y="425"/>
                    <a:pt x="537" y="505"/>
                  </a:cubicBezTo>
                  <a:cubicBezTo>
                    <a:pt x="557" y="684"/>
                    <a:pt x="557" y="823"/>
                    <a:pt x="537" y="962"/>
                  </a:cubicBezTo>
                  <a:cubicBezTo>
                    <a:pt x="478" y="1201"/>
                    <a:pt x="358" y="1321"/>
                    <a:pt x="378" y="1360"/>
                  </a:cubicBezTo>
                  <a:cubicBezTo>
                    <a:pt x="378" y="1360"/>
                    <a:pt x="537" y="1261"/>
                    <a:pt x="637" y="982"/>
                  </a:cubicBezTo>
                  <a:cubicBezTo>
                    <a:pt x="677" y="863"/>
                    <a:pt x="677" y="684"/>
                    <a:pt x="657" y="485"/>
                  </a:cubicBezTo>
                  <a:cubicBezTo>
                    <a:pt x="637" y="405"/>
                    <a:pt x="597" y="306"/>
                    <a:pt x="557" y="207"/>
                  </a:cubicBezTo>
                  <a:cubicBezTo>
                    <a:pt x="537" y="167"/>
                    <a:pt x="498" y="107"/>
                    <a:pt x="458" y="67"/>
                  </a:cubicBezTo>
                  <a:cubicBezTo>
                    <a:pt x="413" y="23"/>
                    <a:pt x="346" y="0"/>
                    <a:pt x="290" y="0"/>
                  </a:cubicBezTo>
                  <a:close/>
                </a:path>
              </a:pathLst>
            </a:custGeom>
            <a:solidFill>
              <a:srgbClr val="4347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2112435" y="1413991"/>
              <a:ext cx="35495" cy="51870"/>
            </a:xfrm>
            <a:custGeom>
              <a:avLst/>
              <a:gdLst/>
              <a:ahLst/>
              <a:cxnLst/>
              <a:rect l="l" t="t" r="r" b="b"/>
              <a:pathLst>
                <a:path w="893" h="1305" extrusionOk="0">
                  <a:moveTo>
                    <a:pt x="640" y="1"/>
                  </a:moveTo>
                  <a:cubicBezTo>
                    <a:pt x="608" y="1"/>
                    <a:pt x="574" y="4"/>
                    <a:pt x="538" y="10"/>
                  </a:cubicBezTo>
                  <a:cubicBezTo>
                    <a:pt x="418" y="30"/>
                    <a:pt x="279" y="90"/>
                    <a:pt x="179" y="209"/>
                  </a:cubicBezTo>
                  <a:cubicBezTo>
                    <a:pt x="60" y="309"/>
                    <a:pt x="0" y="508"/>
                    <a:pt x="0" y="687"/>
                  </a:cubicBezTo>
                  <a:cubicBezTo>
                    <a:pt x="39" y="1033"/>
                    <a:pt x="337" y="1304"/>
                    <a:pt x="573" y="1304"/>
                  </a:cubicBezTo>
                  <a:cubicBezTo>
                    <a:pt x="581" y="1304"/>
                    <a:pt x="589" y="1304"/>
                    <a:pt x="597" y="1303"/>
                  </a:cubicBezTo>
                  <a:cubicBezTo>
                    <a:pt x="717" y="1303"/>
                    <a:pt x="796" y="1224"/>
                    <a:pt x="856" y="1184"/>
                  </a:cubicBezTo>
                  <a:cubicBezTo>
                    <a:pt x="876" y="1124"/>
                    <a:pt x="876" y="1085"/>
                    <a:pt x="876" y="1085"/>
                  </a:cubicBezTo>
                  <a:cubicBezTo>
                    <a:pt x="873" y="1080"/>
                    <a:pt x="871" y="1078"/>
                    <a:pt x="867" y="1078"/>
                  </a:cubicBezTo>
                  <a:cubicBezTo>
                    <a:pt x="837" y="1078"/>
                    <a:pt x="754" y="1204"/>
                    <a:pt x="577" y="1204"/>
                  </a:cubicBezTo>
                  <a:cubicBezTo>
                    <a:pt x="398" y="1204"/>
                    <a:pt x="160" y="985"/>
                    <a:pt x="160" y="687"/>
                  </a:cubicBezTo>
                  <a:cubicBezTo>
                    <a:pt x="140" y="388"/>
                    <a:pt x="378" y="169"/>
                    <a:pt x="557" y="110"/>
                  </a:cubicBezTo>
                  <a:cubicBezTo>
                    <a:pt x="736" y="70"/>
                    <a:pt x="876" y="90"/>
                    <a:pt x="876" y="70"/>
                  </a:cubicBezTo>
                  <a:cubicBezTo>
                    <a:pt x="892" y="70"/>
                    <a:pt x="798" y="1"/>
                    <a:pt x="640" y="1"/>
                  </a:cubicBezTo>
                  <a:close/>
                </a:path>
              </a:pathLst>
            </a:custGeom>
            <a:solidFill>
              <a:srgbClr val="EE7A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1836457" y="1141591"/>
              <a:ext cx="150285" cy="150246"/>
            </a:xfrm>
            <a:custGeom>
              <a:avLst/>
              <a:gdLst/>
              <a:ahLst/>
              <a:cxnLst/>
              <a:rect l="l" t="t" r="r" b="b"/>
              <a:pathLst>
                <a:path w="3781" h="3780" extrusionOk="0">
                  <a:moveTo>
                    <a:pt x="3761" y="0"/>
                  </a:moveTo>
                  <a:cubicBezTo>
                    <a:pt x="3741" y="0"/>
                    <a:pt x="3741" y="319"/>
                    <a:pt x="3582" y="836"/>
                  </a:cubicBezTo>
                  <a:cubicBezTo>
                    <a:pt x="3442" y="1333"/>
                    <a:pt x="3144" y="2009"/>
                    <a:pt x="2567" y="2586"/>
                  </a:cubicBezTo>
                  <a:cubicBezTo>
                    <a:pt x="1990" y="3163"/>
                    <a:pt x="1334" y="3462"/>
                    <a:pt x="836" y="3601"/>
                  </a:cubicBezTo>
                  <a:cubicBezTo>
                    <a:pt x="339" y="3760"/>
                    <a:pt x="1" y="3760"/>
                    <a:pt x="1" y="3780"/>
                  </a:cubicBezTo>
                  <a:lnTo>
                    <a:pt x="240" y="3780"/>
                  </a:lnTo>
                  <a:cubicBezTo>
                    <a:pt x="379" y="3760"/>
                    <a:pt x="598" y="3740"/>
                    <a:pt x="856" y="3680"/>
                  </a:cubicBezTo>
                  <a:cubicBezTo>
                    <a:pt x="1373" y="3561"/>
                    <a:pt x="2090" y="3223"/>
                    <a:pt x="2666" y="2666"/>
                  </a:cubicBezTo>
                  <a:cubicBezTo>
                    <a:pt x="3243" y="2069"/>
                    <a:pt x="3542" y="1373"/>
                    <a:pt x="3661" y="856"/>
                  </a:cubicBezTo>
                  <a:cubicBezTo>
                    <a:pt x="3741" y="597"/>
                    <a:pt x="3761" y="378"/>
                    <a:pt x="3761" y="219"/>
                  </a:cubicBezTo>
                  <a:cubicBezTo>
                    <a:pt x="3780" y="80"/>
                    <a:pt x="3761" y="0"/>
                    <a:pt x="37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1585800" y="4023514"/>
              <a:ext cx="352680" cy="61012"/>
            </a:xfrm>
            <a:custGeom>
              <a:avLst/>
              <a:gdLst/>
              <a:ahLst/>
              <a:cxnLst/>
              <a:rect l="l" t="t" r="r" b="b"/>
              <a:pathLst>
                <a:path w="8873" h="1535" extrusionOk="0">
                  <a:moveTo>
                    <a:pt x="2061" y="0"/>
                  </a:moveTo>
                  <a:cubicBezTo>
                    <a:pt x="1767" y="0"/>
                    <a:pt x="1491" y="19"/>
                    <a:pt x="1234" y="66"/>
                  </a:cubicBezTo>
                  <a:cubicBezTo>
                    <a:pt x="816" y="126"/>
                    <a:pt x="498" y="265"/>
                    <a:pt x="299" y="364"/>
                  </a:cubicBezTo>
                  <a:cubicBezTo>
                    <a:pt x="200" y="404"/>
                    <a:pt x="120" y="464"/>
                    <a:pt x="80" y="484"/>
                  </a:cubicBezTo>
                  <a:cubicBezTo>
                    <a:pt x="21" y="504"/>
                    <a:pt x="1" y="524"/>
                    <a:pt x="1" y="524"/>
                  </a:cubicBezTo>
                  <a:cubicBezTo>
                    <a:pt x="2" y="526"/>
                    <a:pt x="5" y="527"/>
                    <a:pt x="9" y="527"/>
                  </a:cubicBezTo>
                  <a:cubicBezTo>
                    <a:pt x="74" y="527"/>
                    <a:pt x="490" y="256"/>
                    <a:pt x="1274" y="126"/>
                  </a:cubicBezTo>
                  <a:cubicBezTo>
                    <a:pt x="1483" y="96"/>
                    <a:pt x="1707" y="81"/>
                    <a:pt x="1945" y="81"/>
                  </a:cubicBezTo>
                  <a:cubicBezTo>
                    <a:pt x="2184" y="81"/>
                    <a:pt x="2438" y="96"/>
                    <a:pt x="2706" y="126"/>
                  </a:cubicBezTo>
                  <a:cubicBezTo>
                    <a:pt x="3263" y="205"/>
                    <a:pt x="3820" y="364"/>
                    <a:pt x="4417" y="563"/>
                  </a:cubicBezTo>
                  <a:cubicBezTo>
                    <a:pt x="5014" y="762"/>
                    <a:pt x="5591" y="961"/>
                    <a:pt x="6108" y="1120"/>
                  </a:cubicBezTo>
                  <a:cubicBezTo>
                    <a:pt x="6645" y="1299"/>
                    <a:pt x="7103" y="1419"/>
                    <a:pt x="7540" y="1478"/>
                  </a:cubicBezTo>
                  <a:cubicBezTo>
                    <a:pt x="7822" y="1507"/>
                    <a:pt x="8073" y="1535"/>
                    <a:pt x="8274" y="1535"/>
                  </a:cubicBezTo>
                  <a:cubicBezTo>
                    <a:pt x="8357" y="1535"/>
                    <a:pt x="8431" y="1530"/>
                    <a:pt x="8495" y="1518"/>
                  </a:cubicBezTo>
                  <a:cubicBezTo>
                    <a:pt x="8634" y="1518"/>
                    <a:pt x="8734" y="1498"/>
                    <a:pt x="8774" y="1498"/>
                  </a:cubicBezTo>
                  <a:cubicBezTo>
                    <a:pt x="8853" y="1478"/>
                    <a:pt x="8873" y="1478"/>
                    <a:pt x="8873" y="1478"/>
                  </a:cubicBezTo>
                  <a:cubicBezTo>
                    <a:pt x="8873" y="1475"/>
                    <a:pt x="8855" y="1474"/>
                    <a:pt x="8821" y="1474"/>
                  </a:cubicBezTo>
                  <a:cubicBezTo>
                    <a:pt x="8784" y="1474"/>
                    <a:pt x="8728" y="1475"/>
                    <a:pt x="8654" y="1475"/>
                  </a:cubicBezTo>
                  <a:cubicBezTo>
                    <a:pt x="8428" y="1475"/>
                    <a:pt x="8040" y="1464"/>
                    <a:pt x="7540" y="1379"/>
                  </a:cubicBezTo>
                  <a:cubicBezTo>
                    <a:pt x="7142" y="1299"/>
                    <a:pt x="6665" y="1180"/>
                    <a:pt x="6148" y="1001"/>
                  </a:cubicBezTo>
                  <a:cubicBezTo>
                    <a:pt x="5611" y="822"/>
                    <a:pt x="5054" y="623"/>
                    <a:pt x="4457" y="424"/>
                  </a:cubicBezTo>
                  <a:cubicBezTo>
                    <a:pt x="3860" y="225"/>
                    <a:pt x="3263" y="106"/>
                    <a:pt x="2706" y="26"/>
                  </a:cubicBezTo>
                  <a:cubicBezTo>
                    <a:pt x="2484" y="10"/>
                    <a:pt x="2268" y="0"/>
                    <a:pt x="20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1582660" y="3957809"/>
              <a:ext cx="356615" cy="37681"/>
            </a:xfrm>
            <a:custGeom>
              <a:avLst/>
              <a:gdLst/>
              <a:ahLst/>
              <a:cxnLst/>
              <a:rect l="l" t="t" r="r" b="b"/>
              <a:pathLst>
                <a:path w="8972" h="948" extrusionOk="0">
                  <a:moveTo>
                    <a:pt x="7954" y="0"/>
                  </a:moveTo>
                  <a:cubicBezTo>
                    <a:pt x="7856" y="0"/>
                    <a:pt x="7751" y="3"/>
                    <a:pt x="7639" y="8"/>
                  </a:cubicBezTo>
                  <a:cubicBezTo>
                    <a:pt x="6824" y="68"/>
                    <a:pt x="5670" y="307"/>
                    <a:pt x="4456" y="565"/>
                  </a:cubicBezTo>
                  <a:cubicBezTo>
                    <a:pt x="3688" y="742"/>
                    <a:pt x="2935" y="822"/>
                    <a:pt x="2284" y="822"/>
                  </a:cubicBezTo>
                  <a:cubicBezTo>
                    <a:pt x="1907" y="822"/>
                    <a:pt x="1565" y="795"/>
                    <a:pt x="1273" y="744"/>
                  </a:cubicBezTo>
                  <a:cubicBezTo>
                    <a:pt x="488" y="610"/>
                    <a:pt x="34" y="365"/>
                    <a:pt x="2" y="365"/>
                  </a:cubicBezTo>
                  <a:cubicBezTo>
                    <a:pt x="1" y="365"/>
                    <a:pt x="0" y="366"/>
                    <a:pt x="0" y="366"/>
                  </a:cubicBezTo>
                  <a:cubicBezTo>
                    <a:pt x="0" y="366"/>
                    <a:pt x="20" y="386"/>
                    <a:pt x="80" y="406"/>
                  </a:cubicBezTo>
                  <a:cubicBezTo>
                    <a:pt x="159" y="446"/>
                    <a:pt x="219" y="486"/>
                    <a:pt x="319" y="545"/>
                  </a:cubicBezTo>
                  <a:cubicBezTo>
                    <a:pt x="557" y="645"/>
                    <a:pt x="876" y="764"/>
                    <a:pt x="1273" y="844"/>
                  </a:cubicBezTo>
                  <a:cubicBezTo>
                    <a:pt x="1635" y="895"/>
                    <a:pt x="2057" y="947"/>
                    <a:pt x="2525" y="947"/>
                  </a:cubicBezTo>
                  <a:cubicBezTo>
                    <a:pt x="2597" y="947"/>
                    <a:pt x="2671" y="946"/>
                    <a:pt x="2746" y="943"/>
                  </a:cubicBezTo>
                  <a:cubicBezTo>
                    <a:pt x="3283" y="903"/>
                    <a:pt x="3879" y="844"/>
                    <a:pt x="4496" y="724"/>
                  </a:cubicBezTo>
                  <a:cubicBezTo>
                    <a:pt x="5729" y="466"/>
                    <a:pt x="6843" y="187"/>
                    <a:pt x="7659" y="147"/>
                  </a:cubicBezTo>
                  <a:cubicBezTo>
                    <a:pt x="8057" y="128"/>
                    <a:pt x="8415" y="128"/>
                    <a:pt x="8634" y="128"/>
                  </a:cubicBezTo>
                  <a:lnTo>
                    <a:pt x="8972" y="128"/>
                  </a:lnTo>
                  <a:lnTo>
                    <a:pt x="8614" y="48"/>
                  </a:lnTo>
                  <a:cubicBezTo>
                    <a:pt x="8439" y="19"/>
                    <a:pt x="8222" y="0"/>
                    <a:pt x="7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2222341" y="3824491"/>
              <a:ext cx="339245" cy="62602"/>
            </a:xfrm>
            <a:custGeom>
              <a:avLst/>
              <a:gdLst/>
              <a:ahLst/>
              <a:cxnLst/>
              <a:rect l="l" t="t" r="r" b="b"/>
              <a:pathLst>
                <a:path w="8535" h="1575" extrusionOk="0">
                  <a:moveTo>
                    <a:pt x="8534" y="0"/>
                  </a:moveTo>
                  <a:cubicBezTo>
                    <a:pt x="8534" y="0"/>
                    <a:pt x="8495" y="20"/>
                    <a:pt x="8475" y="60"/>
                  </a:cubicBezTo>
                  <a:cubicBezTo>
                    <a:pt x="8474" y="63"/>
                    <a:pt x="8473" y="65"/>
                    <a:pt x="8472" y="68"/>
                  </a:cubicBezTo>
                  <a:lnTo>
                    <a:pt x="8472" y="68"/>
                  </a:lnTo>
                  <a:cubicBezTo>
                    <a:pt x="8514" y="25"/>
                    <a:pt x="8534" y="0"/>
                    <a:pt x="8534" y="0"/>
                  </a:cubicBezTo>
                  <a:close/>
                  <a:moveTo>
                    <a:pt x="8472" y="68"/>
                  </a:moveTo>
                  <a:cubicBezTo>
                    <a:pt x="8430" y="110"/>
                    <a:pt x="8365" y="170"/>
                    <a:pt x="8276" y="239"/>
                  </a:cubicBezTo>
                  <a:cubicBezTo>
                    <a:pt x="8097" y="378"/>
                    <a:pt x="7838" y="557"/>
                    <a:pt x="7440" y="697"/>
                  </a:cubicBezTo>
                  <a:cubicBezTo>
                    <a:pt x="7142" y="786"/>
                    <a:pt x="6788" y="831"/>
                    <a:pt x="6403" y="831"/>
                  </a:cubicBezTo>
                  <a:cubicBezTo>
                    <a:pt x="6274" y="831"/>
                    <a:pt x="6142" y="826"/>
                    <a:pt x="6008" y="816"/>
                  </a:cubicBezTo>
                  <a:cubicBezTo>
                    <a:pt x="5471" y="756"/>
                    <a:pt x="4894" y="637"/>
                    <a:pt x="4277" y="537"/>
                  </a:cubicBezTo>
                  <a:cubicBezTo>
                    <a:pt x="3916" y="468"/>
                    <a:pt x="3562" y="439"/>
                    <a:pt x="3218" y="439"/>
                  </a:cubicBezTo>
                  <a:cubicBezTo>
                    <a:pt x="2975" y="439"/>
                    <a:pt x="2738" y="453"/>
                    <a:pt x="2507" y="478"/>
                  </a:cubicBezTo>
                  <a:cubicBezTo>
                    <a:pt x="1970" y="557"/>
                    <a:pt x="1492" y="716"/>
                    <a:pt x="1114" y="876"/>
                  </a:cubicBezTo>
                  <a:cubicBezTo>
                    <a:pt x="737" y="1035"/>
                    <a:pt x="478" y="1234"/>
                    <a:pt x="279" y="1353"/>
                  </a:cubicBezTo>
                  <a:cubicBezTo>
                    <a:pt x="199" y="1413"/>
                    <a:pt x="120" y="1453"/>
                    <a:pt x="80" y="1512"/>
                  </a:cubicBezTo>
                  <a:lnTo>
                    <a:pt x="0" y="1572"/>
                  </a:lnTo>
                  <a:cubicBezTo>
                    <a:pt x="2" y="1574"/>
                    <a:pt x="4" y="1575"/>
                    <a:pt x="7" y="1575"/>
                  </a:cubicBezTo>
                  <a:cubicBezTo>
                    <a:pt x="62" y="1575"/>
                    <a:pt x="457" y="1238"/>
                    <a:pt x="1174" y="955"/>
                  </a:cubicBezTo>
                  <a:cubicBezTo>
                    <a:pt x="1532" y="776"/>
                    <a:pt x="2010" y="657"/>
                    <a:pt x="2527" y="577"/>
                  </a:cubicBezTo>
                  <a:cubicBezTo>
                    <a:pt x="2728" y="555"/>
                    <a:pt x="2938" y="544"/>
                    <a:pt x="3154" y="544"/>
                  </a:cubicBezTo>
                  <a:cubicBezTo>
                    <a:pt x="3514" y="544"/>
                    <a:pt x="3892" y="575"/>
                    <a:pt x="4277" y="637"/>
                  </a:cubicBezTo>
                  <a:cubicBezTo>
                    <a:pt x="4874" y="736"/>
                    <a:pt x="5471" y="856"/>
                    <a:pt x="6008" y="915"/>
                  </a:cubicBezTo>
                  <a:cubicBezTo>
                    <a:pt x="6107" y="922"/>
                    <a:pt x="6204" y="926"/>
                    <a:pt x="6298" y="926"/>
                  </a:cubicBezTo>
                  <a:cubicBezTo>
                    <a:pt x="6738" y="926"/>
                    <a:pt x="7133" y="855"/>
                    <a:pt x="7460" y="756"/>
                  </a:cubicBezTo>
                  <a:cubicBezTo>
                    <a:pt x="7858" y="637"/>
                    <a:pt x="8137" y="438"/>
                    <a:pt x="8296" y="259"/>
                  </a:cubicBezTo>
                  <a:cubicBezTo>
                    <a:pt x="8372" y="202"/>
                    <a:pt x="8448" y="127"/>
                    <a:pt x="8472" y="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2282441" y="4086199"/>
              <a:ext cx="331335" cy="92135"/>
            </a:xfrm>
            <a:custGeom>
              <a:avLst/>
              <a:gdLst/>
              <a:ahLst/>
              <a:cxnLst/>
              <a:rect l="l" t="t" r="r" b="b"/>
              <a:pathLst>
                <a:path w="8336" h="2318" extrusionOk="0">
                  <a:moveTo>
                    <a:pt x="8335" y="0"/>
                  </a:moveTo>
                  <a:cubicBezTo>
                    <a:pt x="8318" y="0"/>
                    <a:pt x="7962" y="390"/>
                    <a:pt x="7321" y="836"/>
                  </a:cubicBezTo>
                  <a:cubicBezTo>
                    <a:pt x="6664" y="1314"/>
                    <a:pt x="5630" y="1831"/>
                    <a:pt x="4397" y="2070"/>
                  </a:cubicBezTo>
                  <a:cubicBezTo>
                    <a:pt x="3951" y="2150"/>
                    <a:pt x="3516" y="2185"/>
                    <a:pt x="3105" y="2185"/>
                  </a:cubicBezTo>
                  <a:cubicBezTo>
                    <a:pt x="2396" y="2185"/>
                    <a:pt x="1757" y="2082"/>
                    <a:pt x="1254" y="1930"/>
                  </a:cubicBezTo>
                  <a:cubicBezTo>
                    <a:pt x="856" y="1831"/>
                    <a:pt x="557" y="1712"/>
                    <a:pt x="319" y="1632"/>
                  </a:cubicBezTo>
                  <a:cubicBezTo>
                    <a:pt x="120" y="1572"/>
                    <a:pt x="0" y="1513"/>
                    <a:pt x="0" y="1513"/>
                  </a:cubicBezTo>
                  <a:lnTo>
                    <a:pt x="0" y="1513"/>
                  </a:lnTo>
                  <a:cubicBezTo>
                    <a:pt x="0" y="1513"/>
                    <a:pt x="120" y="1592"/>
                    <a:pt x="319" y="1692"/>
                  </a:cubicBezTo>
                  <a:cubicBezTo>
                    <a:pt x="557" y="1791"/>
                    <a:pt x="856" y="1911"/>
                    <a:pt x="1254" y="2030"/>
                  </a:cubicBezTo>
                  <a:cubicBezTo>
                    <a:pt x="1775" y="2199"/>
                    <a:pt x="2449" y="2317"/>
                    <a:pt x="3204" y="2317"/>
                  </a:cubicBezTo>
                  <a:cubicBezTo>
                    <a:pt x="3603" y="2317"/>
                    <a:pt x="4024" y="2285"/>
                    <a:pt x="4456" y="2209"/>
                  </a:cubicBezTo>
                  <a:cubicBezTo>
                    <a:pt x="5690" y="1990"/>
                    <a:pt x="6744" y="1413"/>
                    <a:pt x="7381" y="916"/>
                  </a:cubicBezTo>
                  <a:cubicBezTo>
                    <a:pt x="7719" y="677"/>
                    <a:pt x="7957" y="438"/>
                    <a:pt x="8117" y="279"/>
                  </a:cubicBezTo>
                  <a:cubicBezTo>
                    <a:pt x="8256" y="100"/>
                    <a:pt x="8335" y="1"/>
                    <a:pt x="8335" y="1"/>
                  </a:cubicBezTo>
                  <a:cubicBezTo>
                    <a:pt x="8335" y="0"/>
                    <a:pt x="8335" y="0"/>
                    <a:pt x="83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2204136" y="3714585"/>
              <a:ext cx="323465" cy="110458"/>
            </a:xfrm>
            <a:custGeom>
              <a:avLst/>
              <a:gdLst/>
              <a:ahLst/>
              <a:cxnLst/>
              <a:rect l="l" t="t" r="r" b="b"/>
              <a:pathLst>
                <a:path w="8138" h="2779" extrusionOk="0">
                  <a:moveTo>
                    <a:pt x="7739" y="0"/>
                  </a:moveTo>
                  <a:cubicBezTo>
                    <a:pt x="7520" y="0"/>
                    <a:pt x="7162" y="20"/>
                    <a:pt x="6804" y="179"/>
                  </a:cubicBezTo>
                  <a:cubicBezTo>
                    <a:pt x="6426" y="319"/>
                    <a:pt x="6009" y="577"/>
                    <a:pt x="5571" y="895"/>
                  </a:cubicBezTo>
                  <a:cubicBezTo>
                    <a:pt x="5153" y="1214"/>
                    <a:pt x="4735" y="1612"/>
                    <a:pt x="4238" y="1970"/>
                  </a:cubicBezTo>
                  <a:cubicBezTo>
                    <a:pt x="3761" y="2308"/>
                    <a:pt x="3224" y="2527"/>
                    <a:pt x="2686" y="2606"/>
                  </a:cubicBezTo>
                  <a:cubicBezTo>
                    <a:pt x="2428" y="2646"/>
                    <a:pt x="2179" y="2661"/>
                    <a:pt x="1945" y="2661"/>
                  </a:cubicBezTo>
                  <a:cubicBezTo>
                    <a:pt x="1712" y="2661"/>
                    <a:pt x="1493" y="2646"/>
                    <a:pt x="1294" y="2626"/>
                  </a:cubicBezTo>
                  <a:cubicBezTo>
                    <a:pt x="896" y="2586"/>
                    <a:pt x="578" y="2527"/>
                    <a:pt x="359" y="2507"/>
                  </a:cubicBezTo>
                  <a:cubicBezTo>
                    <a:pt x="140" y="2467"/>
                    <a:pt x="1" y="2467"/>
                    <a:pt x="1" y="2467"/>
                  </a:cubicBezTo>
                  <a:lnTo>
                    <a:pt x="1" y="2467"/>
                  </a:lnTo>
                  <a:cubicBezTo>
                    <a:pt x="1" y="2487"/>
                    <a:pt x="140" y="2507"/>
                    <a:pt x="359" y="2547"/>
                  </a:cubicBezTo>
                  <a:cubicBezTo>
                    <a:pt x="578" y="2606"/>
                    <a:pt x="896" y="2686"/>
                    <a:pt x="1294" y="2726"/>
                  </a:cubicBezTo>
                  <a:cubicBezTo>
                    <a:pt x="1507" y="2758"/>
                    <a:pt x="1743" y="2778"/>
                    <a:pt x="2001" y="2778"/>
                  </a:cubicBezTo>
                  <a:cubicBezTo>
                    <a:pt x="2226" y="2778"/>
                    <a:pt x="2467" y="2763"/>
                    <a:pt x="2726" y="2726"/>
                  </a:cubicBezTo>
                  <a:cubicBezTo>
                    <a:pt x="3263" y="2646"/>
                    <a:pt x="3840" y="2427"/>
                    <a:pt x="4338" y="2049"/>
                  </a:cubicBezTo>
                  <a:cubicBezTo>
                    <a:pt x="4835" y="1691"/>
                    <a:pt x="5253" y="1293"/>
                    <a:pt x="5670" y="975"/>
                  </a:cubicBezTo>
                  <a:cubicBezTo>
                    <a:pt x="6108" y="617"/>
                    <a:pt x="6506" y="378"/>
                    <a:pt x="6864" y="219"/>
                  </a:cubicBezTo>
                  <a:cubicBezTo>
                    <a:pt x="7242" y="80"/>
                    <a:pt x="7560" y="20"/>
                    <a:pt x="7799" y="20"/>
                  </a:cubicBezTo>
                  <a:cubicBezTo>
                    <a:pt x="7945" y="20"/>
                    <a:pt x="8046" y="29"/>
                    <a:pt x="8098" y="29"/>
                  </a:cubicBezTo>
                  <a:cubicBezTo>
                    <a:pt x="8124" y="29"/>
                    <a:pt x="8137" y="27"/>
                    <a:pt x="8137" y="20"/>
                  </a:cubicBezTo>
                  <a:cubicBezTo>
                    <a:pt x="8137" y="10"/>
                    <a:pt x="8132" y="5"/>
                    <a:pt x="8112" y="5"/>
                  </a:cubicBezTo>
                  <a:cubicBezTo>
                    <a:pt x="8092" y="5"/>
                    <a:pt x="8057" y="10"/>
                    <a:pt x="7998" y="20"/>
                  </a:cubicBezTo>
                  <a:cubicBezTo>
                    <a:pt x="7938" y="20"/>
                    <a:pt x="7859" y="0"/>
                    <a:pt x="7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1607145" y="3628409"/>
              <a:ext cx="362179" cy="48571"/>
            </a:xfrm>
            <a:custGeom>
              <a:avLst/>
              <a:gdLst/>
              <a:ahLst/>
              <a:cxnLst/>
              <a:rect l="l" t="t" r="r" b="b"/>
              <a:pathLst>
                <a:path w="9112" h="1222" extrusionOk="0">
                  <a:moveTo>
                    <a:pt x="1739" y="1"/>
                  </a:moveTo>
                  <a:cubicBezTo>
                    <a:pt x="1588" y="1"/>
                    <a:pt x="1446" y="7"/>
                    <a:pt x="1314" y="20"/>
                  </a:cubicBezTo>
                  <a:cubicBezTo>
                    <a:pt x="876" y="80"/>
                    <a:pt x="558" y="179"/>
                    <a:pt x="339" y="278"/>
                  </a:cubicBezTo>
                  <a:cubicBezTo>
                    <a:pt x="200" y="318"/>
                    <a:pt x="140" y="378"/>
                    <a:pt x="81" y="398"/>
                  </a:cubicBezTo>
                  <a:cubicBezTo>
                    <a:pt x="41" y="418"/>
                    <a:pt x="1" y="457"/>
                    <a:pt x="1" y="457"/>
                  </a:cubicBezTo>
                  <a:cubicBezTo>
                    <a:pt x="3" y="460"/>
                    <a:pt x="7" y="461"/>
                    <a:pt x="13" y="461"/>
                  </a:cubicBezTo>
                  <a:cubicBezTo>
                    <a:pt x="97" y="461"/>
                    <a:pt x="531" y="194"/>
                    <a:pt x="1334" y="119"/>
                  </a:cubicBezTo>
                  <a:cubicBezTo>
                    <a:pt x="1442" y="109"/>
                    <a:pt x="1555" y="104"/>
                    <a:pt x="1673" y="104"/>
                  </a:cubicBezTo>
                  <a:cubicBezTo>
                    <a:pt x="2012" y="104"/>
                    <a:pt x="2393" y="145"/>
                    <a:pt x="2806" y="219"/>
                  </a:cubicBezTo>
                  <a:cubicBezTo>
                    <a:pt x="3343" y="318"/>
                    <a:pt x="3940" y="477"/>
                    <a:pt x="4556" y="676"/>
                  </a:cubicBezTo>
                  <a:cubicBezTo>
                    <a:pt x="5173" y="875"/>
                    <a:pt x="5770" y="1014"/>
                    <a:pt x="6327" y="1114"/>
                  </a:cubicBezTo>
                  <a:cubicBezTo>
                    <a:pt x="6692" y="1182"/>
                    <a:pt x="7057" y="1222"/>
                    <a:pt x="7384" y="1222"/>
                  </a:cubicBezTo>
                  <a:cubicBezTo>
                    <a:pt x="7539" y="1222"/>
                    <a:pt x="7685" y="1213"/>
                    <a:pt x="7819" y="1194"/>
                  </a:cubicBezTo>
                  <a:cubicBezTo>
                    <a:pt x="8237" y="1154"/>
                    <a:pt x="8555" y="1054"/>
                    <a:pt x="8794" y="955"/>
                  </a:cubicBezTo>
                  <a:cubicBezTo>
                    <a:pt x="8913" y="895"/>
                    <a:pt x="8992" y="855"/>
                    <a:pt x="9032" y="816"/>
                  </a:cubicBezTo>
                  <a:cubicBezTo>
                    <a:pt x="9092" y="796"/>
                    <a:pt x="9112" y="776"/>
                    <a:pt x="9112" y="776"/>
                  </a:cubicBezTo>
                  <a:cubicBezTo>
                    <a:pt x="9112" y="770"/>
                    <a:pt x="9108" y="768"/>
                    <a:pt x="9100" y="768"/>
                  </a:cubicBezTo>
                  <a:cubicBezTo>
                    <a:pt x="9023" y="768"/>
                    <a:pt x="8559" y="1022"/>
                    <a:pt x="7799" y="1094"/>
                  </a:cubicBezTo>
                  <a:cubicBezTo>
                    <a:pt x="7701" y="1099"/>
                    <a:pt x="7599" y="1101"/>
                    <a:pt x="7495" y="1101"/>
                  </a:cubicBezTo>
                  <a:cubicBezTo>
                    <a:pt x="7136" y="1101"/>
                    <a:pt x="6743" y="1072"/>
                    <a:pt x="6327" y="995"/>
                  </a:cubicBezTo>
                  <a:cubicBezTo>
                    <a:pt x="5790" y="895"/>
                    <a:pt x="5173" y="756"/>
                    <a:pt x="4556" y="557"/>
                  </a:cubicBezTo>
                  <a:cubicBezTo>
                    <a:pt x="3940" y="378"/>
                    <a:pt x="3343" y="199"/>
                    <a:pt x="2806" y="99"/>
                  </a:cubicBezTo>
                  <a:cubicBezTo>
                    <a:pt x="2425" y="31"/>
                    <a:pt x="2063" y="1"/>
                    <a:pt x="17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2152740" y="3414877"/>
              <a:ext cx="328195" cy="139235"/>
            </a:xfrm>
            <a:custGeom>
              <a:avLst/>
              <a:gdLst/>
              <a:ahLst/>
              <a:cxnLst/>
              <a:rect l="l" t="t" r="r" b="b"/>
              <a:pathLst>
                <a:path w="8257" h="3503" extrusionOk="0">
                  <a:moveTo>
                    <a:pt x="8256" y="1"/>
                  </a:moveTo>
                  <a:cubicBezTo>
                    <a:pt x="8237" y="1"/>
                    <a:pt x="8097" y="558"/>
                    <a:pt x="7441" y="1075"/>
                  </a:cubicBezTo>
                  <a:cubicBezTo>
                    <a:pt x="7123" y="1354"/>
                    <a:pt x="6705" y="1612"/>
                    <a:pt x="6168" y="1811"/>
                  </a:cubicBezTo>
                  <a:cubicBezTo>
                    <a:pt x="5650" y="2010"/>
                    <a:pt x="5054" y="2149"/>
                    <a:pt x="4417" y="2209"/>
                  </a:cubicBezTo>
                  <a:cubicBezTo>
                    <a:pt x="3761" y="2289"/>
                    <a:pt x="3144" y="2348"/>
                    <a:pt x="2587" y="2448"/>
                  </a:cubicBezTo>
                  <a:cubicBezTo>
                    <a:pt x="2050" y="2547"/>
                    <a:pt x="1553" y="2587"/>
                    <a:pt x="1135" y="2746"/>
                  </a:cubicBezTo>
                  <a:cubicBezTo>
                    <a:pt x="737" y="2865"/>
                    <a:pt x="439" y="3064"/>
                    <a:pt x="260" y="3243"/>
                  </a:cubicBezTo>
                  <a:cubicBezTo>
                    <a:pt x="160" y="3303"/>
                    <a:pt x="100" y="3383"/>
                    <a:pt x="61" y="3442"/>
                  </a:cubicBezTo>
                  <a:cubicBezTo>
                    <a:pt x="59" y="3445"/>
                    <a:pt x="58" y="3447"/>
                    <a:pt x="57" y="3450"/>
                  </a:cubicBezTo>
                  <a:lnTo>
                    <a:pt x="57" y="3450"/>
                  </a:lnTo>
                  <a:cubicBezTo>
                    <a:pt x="103" y="3407"/>
                    <a:pt x="179" y="3342"/>
                    <a:pt x="279" y="3263"/>
                  </a:cubicBezTo>
                  <a:cubicBezTo>
                    <a:pt x="458" y="3104"/>
                    <a:pt x="757" y="2945"/>
                    <a:pt x="1155" y="2806"/>
                  </a:cubicBezTo>
                  <a:cubicBezTo>
                    <a:pt x="1553" y="2706"/>
                    <a:pt x="2070" y="2647"/>
                    <a:pt x="2627" y="2567"/>
                  </a:cubicBezTo>
                  <a:cubicBezTo>
                    <a:pt x="3164" y="2488"/>
                    <a:pt x="3781" y="2408"/>
                    <a:pt x="4437" y="2348"/>
                  </a:cubicBezTo>
                  <a:cubicBezTo>
                    <a:pt x="5074" y="2249"/>
                    <a:pt x="5710" y="2110"/>
                    <a:pt x="6227" y="1911"/>
                  </a:cubicBezTo>
                  <a:cubicBezTo>
                    <a:pt x="6764" y="1712"/>
                    <a:pt x="7202" y="1453"/>
                    <a:pt x="7520" y="1155"/>
                  </a:cubicBezTo>
                  <a:cubicBezTo>
                    <a:pt x="7839" y="876"/>
                    <a:pt x="8038" y="578"/>
                    <a:pt x="8137" y="359"/>
                  </a:cubicBezTo>
                  <a:cubicBezTo>
                    <a:pt x="8197" y="260"/>
                    <a:pt x="8217" y="160"/>
                    <a:pt x="8237" y="100"/>
                  </a:cubicBezTo>
                  <a:cubicBezTo>
                    <a:pt x="8256" y="21"/>
                    <a:pt x="8256" y="1"/>
                    <a:pt x="8256" y="1"/>
                  </a:cubicBezTo>
                  <a:close/>
                  <a:moveTo>
                    <a:pt x="57" y="3450"/>
                  </a:moveTo>
                  <a:cubicBezTo>
                    <a:pt x="20" y="3483"/>
                    <a:pt x="1" y="3502"/>
                    <a:pt x="1" y="3502"/>
                  </a:cubicBezTo>
                  <a:cubicBezTo>
                    <a:pt x="1" y="3502"/>
                    <a:pt x="36" y="3485"/>
                    <a:pt x="57" y="345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2093434" y="3127055"/>
              <a:ext cx="331335" cy="121150"/>
            </a:xfrm>
            <a:custGeom>
              <a:avLst/>
              <a:gdLst/>
              <a:ahLst/>
              <a:cxnLst/>
              <a:rect l="l" t="t" r="r" b="b"/>
              <a:pathLst>
                <a:path w="8336" h="3048" extrusionOk="0">
                  <a:moveTo>
                    <a:pt x="8334" y="0"/>
                  </a:moveTo>
                  <a:cubicBezTo>
                    <a:pt x="8304" y="0"/>
                    <a:pt x="8024" y="450"/>
                    <a:pt x="7401" y="976"/>
                  </a:cubicBezTo>
                  <a:cubicBezTo>
                    <a:pt x="6764" y="1513"/>
                    <a:pt x="5750" y="2149"/>
                    <a:pt x="4477" y="2348"/>
                  </a:cubicBezTo>
                  <a:cubicBezTo>
                    <a:pt x="4190" y="2395"/>
                    <a:pt x="3903" y="2411"/>
                    <a:pt x="3622" y="2411"/>
                  </a:cubicBezTo>
                  <a:cubicBezTo>
                    <a:pt x="3299" y="2411"/>
                    <a:pt x="2984" y="2389"/>
                    <a:pt x="2686" y="2368"/>
                  </a:cubicBezTo>
                  <a:cubicBezTo>
                    <a:pt x="2446" y="2359"/>
                    <a:pt x="2210" y="2350"/>
                    <a:pt x="1983" y="2350"/>
                  </a:cubicBezTo>
                  <a:cubicBezTo>
                    <a:pt x="1703" y="2350"/>
                    <a:pt x="1436" y="2364"/>
                    <a:pt x="1195" y="2408"/>
                  </a:cubicBezTo>
                  <a:cubicBezTo>
                    <a:pt x="777" y="2488"/>
                    <a:pt x="459" y="2647"/>
                    <a:pt x="260" y="2786"/>
                  </a:cubicBezTo>
                  <a:cubicBezTo>
                    <a:pt x="180" y="2866"/>
                    <a:pt x="100" y="2905"/>
                    <a:pt x="61" y="2965"/>
                  </a:cubicBezTo>
                  <a:cubicBezTo>
                    <a:pt x="41" y="3005"/>
                    <a:pt x="1" y="3045"/>
                    <a:pt x="1" y="3045"/>
                  </a:cubicBezTo>
                  <a:cubicBezTo>
                    <a:pt x="1" y="3046"/>
                    <a:pt x="2" y="3047"/>
                    <a:pt x="3" y="3047"/>
                  </a:cubicBezTo>
                  <a:cubicBezTo>
                    <a:pt x="19" y="3047"/>
                    <a:pt x="118" y="2955"/>
                    <a:pt x="299" y="2846"/>
                  </a:cubicBezTo>
                  <a:cubicBezTo>
                    <a:pt x="498" y="2726"/>
                    <a:pt x="797" y="2587"/>
                    <a:pt x="1234" y="2527"/>
                  </a:cubicBezTo>
                  <a:cubicBezTo>
                    <a:pt x="1479" y="2481"/>
                    <a:pt x="1751" y="2461"/>
                    <a:pt x="2042" y="2461"/>
                  </a:cubicBezTo>
                  <a:cubicBezTo>
                    <a:pt x="2248" y="2461"/>
                    <a:pt x="2464" y="2471"/>
                    <a:pt x="2686" y="2488"/>
                  </a:cubicBezTo>
                  <a:cubicBezTo>
                    <a:pt x="2998" y="2521"/>
                    <a:pt x="3329" y="2548"/>
                    <a:pt x="3675" y="2548"/>
                  </a:cubicBezTo>
                  <a:cubicBezTo>
                    <a:pt x="3946" y="2548"/>
                    <a:pt x="4228" y="2531"/>
                    <a:pt x="4517" y="2488"/>
                  </a:cubicBezTo>
                  <a:cubicBezTo>
                    <a:pt x="5810" y="2289"/>
                    <a:pt x="6844" y="1652"/>
                    <a:pt x="7461" y="1075"/>
                  </a:cubicBezTo>
                  <a:cubicBezTo>
                    <a:pt x="7799" y="797"/>
                    <a:pt x="7998" y="518"/>
                    <a:pt x="8137" y="339"/>
                  </a:cubicBezTo>
                  <a:cubicBezTo>
                    <a:pt x="8296" y="140"/>
                    <a:pt x="8336" y="1"/>
                    <a:pt x="8336" y="1"/>
                  </a:cubicBezTo>
                  <a:cubicBezTo>
                    <a:pt x="8336" y="1"/>
                    <a:pt x="8335" y="0"/>
                    <a:pt x="8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1646695" y="3076693"/>
              <a:ext cx="337655" cy="45193"/>
            </a:xfrm>
            <a:custGeom>
              <a:avLst/>
              <a:gdLst/>
              <a:ahLst/>
              <a:cxnLst/>
              <a:rect l="l" t="t" r="r" b="b"/>
              <a:pathLst>
                <a:path w="8495" h="1137" extrusionOk="0">
                  <a:moveTo>
                    <a:pt x="8172" y="561"/>
                  </a:moveTo>
                  <a:cubicBezTo>
                    <a:pt x="8266" y="614"/>
                    <a:pt x="8359" y="632"/>
                    <a:pt x="8415" y="651"/>
                  </a:cubicBezTo>
                  <a:cubicBezTo>
                    <a:pt x="8425" y="646"/>
                    <a:pt x="8435" y="642"/>
                    <a:pt x="8445" y="640"/>
                  </a:cubicBezTo>
                  <a:lnTo>
                    <a:pt x="8445" y="640"/>
                  </a:lnTo>
                  <a:cubicBezTo>
                    <a:pt x="8470" y="648"/>
                    <a:pt x="8486" y="653"/>
                    <a:pt x="8492" y="653"/>
                  </a:cubicBezTo>
                  <a:cubicBezTo>
                    <a:pt x="8494" y="653"/>
                    <a:pt x="8495" y="652"/>
                    <a:pt x="8495" y="651"/>
                  </a:cubicBezTo>
                  <a:cubicBezTo>
                    <a:pt x="8495" y="641"/>
                    <a:pt x="8485" y="636"/>
                    <a:pt x="8470" y="636"/>
                  </a:cubicBezTo>
                  <a:cubicBezTo>
                    <a:pt x="8463" y="636"/>
                    <a:pt x="8454" y="638"/>
                    <a:pt x="8445" y="640"/>
                  </a:cubicBezTo>
                  <a:lnTo>
                    <a:pt x="8445" y="640"/>
                  </a:lnTo>
                  <a:cubicBezTo>
                    <a:pt x="8393" y="624"/>
                    <a:pt x="8300" y="593"/>
                    <a:pt x="8172" y="561"/>
                  </a:cubicBezTo>
                  <a:close/>
                  <a:moveTo>
                    <a:pt x="1560" y="0"/>
                  </a:moveTo>
                  <a:cubicBezTo>
                    <a:pt x="1453" y="0"/>
                    <a:pt x="1350" y="5"/>
                    <a:pt x="1254" y="15"/>
                  </a:cubicBezTo>
                  <a:cubicBezTo>
                    <a:pt x="856" y="55"/>
                    <a:pt x="538" y="154"/>
                    <a:pt x="339" y="234"/>
                  </a:cubicBezTo>
                  <a:cubicBezTo>
                    <a:pt x="200" y="253"/>
                    <a:pt x="140" y="293"/>
                    <a:pt x="80" y="333"/>
                  </a:cubicBezTo>
                  <a:cubicBezTo>
                    <a:pt x="40" y="353"/>
                    <a:pt x="1" y="373"/>
                    <a:pt x="1" y="373"/>
                  </a:cubicBezTo>
                  <a:cubicBezTo>
                    <a:pt x="1" y="376"/>
                    <a:pt x="3" y="377"/>
                    <a:pt x="8" y="377"/>
                  </a:cubicBezTo>
                  <a:cubicBezTo>
                    <a:pt x="67" y="377"/>
                    <a:pt x="515" y="151"/>
                    <a:pt x="1254" y="114"/>
                  </a:cubicBezTo>
                  <a:cubicBezTo>
                    <a:pt x="1348" y="105"/>
                    <a:pt x="1446" y="100"/>
                    <a:pt x="1548" y="100"/>
                  </a:cubicBezTo>
                  <a:cubicBezTo>
                    <a:pt x="1878" y="100"/>
                    <a:pt x="2247" y="152"/>
                    <a:pt x="2626" y="273"/>
                  </a:cubicBezTo>
                  <a:cubicBezTo>
                    <a:pt x="2865" y="353"/>
                    <a:pt x="3124" y="472"/>
                    <a:pt x="3362" y="631"/>
                  </a:cubicBezTo>
                  <a:cubicBezTo>
                    <a:pt x="3621" y="771"/>
                    <a:pt x="3860" y="970"/>
                    <a:pt x="4158" y="1069"/>
                  </a:cubicBezTo>
                  <a:cubicBezTo>
                    <a:pt x="4278" y="1114"/>
                    <a:pt x="4408" y="1136"/>
                    <a:pt x="4525" y="1136"/>
                  </a:cubicBezTo>
                  <a:cubicBezTo>
                    <a:pt x="4564" y="1136"/>
                    <a:pt x="4601" y="1134"/>
                    <a:pt x="4636" y="1129"/>
                  </a:cubicBezTo>
                  <a:cubicBezTo>
                    <a:pt x="4815" y="1109"/>
                    <a:pt x="4934" y="1049"/>
                    <a:pt x="5093" y="1009"/>
                  </a:cubicBezTo>
                  <a:cubicBezTo>
                    <a:pt x="5372" y="870"/>
                    <a:pt x="5610" y="731"/>
                    <a:pt x="5849" y="651"/>
                  </a:cubicBezTo>
                  <a:cubicBezTo>
                    <a:pt x="6346" y="472"/>
                    <a:pt x="6824" y="432"/>
                    <a:pt x="7222" y="432"/>
                  </a:cubicBezTo>
                  <a:cubicBezTo>
                    <a:pt x="7629" y="443"/>
                    <a:pt x="7953" y="505"/>
                    <a:pt x="8172" y="561"/>
                  </a:cubicBezTo>
                  <a:lnTo>
                    <a:pt x="8172" y="561"/>
                  </a:lnTo>
                  <a:cubicBezTo>
                    <a:pt x="8167" y="558"/>
                    <a:pt x="8162" y="555"/>
                    <a:pt x="8157" y="552"/>
                  </a:cubicBezTo>
                  <a:cubicBezTo>
                    <a:pt x="7938" y="472"/>
                    <a:pt x="7620" y="413"/>
                    <a:pt x="7222" y="373"/>
                  </a:cubicBezTo>
                  <a:cubicBezTo>
                    <a:pt x="7158" y="370"/>
                    <a:pt x="7093" y="368"/>
                    <a:pt x="7027" y="368"/>
                  </a:cubicBezTo>
                  <a:cubicBezTo>
                    <a:pt x="6653" y="368"/>
                    <a:pt x="6231" y="420"/>
                    <a:pt x="5809" y="572"/>
                  </a:cubicBezTo>
                  <a:cubicBezTo>
                    <a:pt x="5531" y="651"/>
                    <a:pt x="5312" y="791"/>
                    <a:pt x="5033" y="890"/>
                  </a:cubicBezTo>
                  <a:cubicBezTo>
                    <a:pt x="4876" y="963"/>
                    <a:pt x="4703" y="1006"/>
                    <a:pt x="4534" y="1006"/>
                  </a:cubicBezTo>
                  <a:cubicBezTo>
                    <a:pt x="4425" y="1006"/>
                    <a:pt x="4319" y="988"/>
                    <a:pt x="4218" y="950"/>
                  </a:cubicBezTo>
                  <a:cubicBezTo>
                    <a:pt x="3939" y="850"/>
                    <a:pt x="3681" y="651"/>
                    <a:pt x="3442" y="512"/>
                  </a:cubicBezTo>
                  <a:cubicBezTo>
                    <a:pt x="3183" y="353"/>
                    <a:pt x="2925" y="234"/>
                    <a:pt x="2666" y="154"/>
                  </a:cubicBezTo>
                  <a:cubicBezTo>
                    <a:pt x="2275" y="49"/>
                    <a:pt x="1894" y="0"/>
                    <a:pt x="1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2067359" y="3066875"/>
              <a:ext cx="357410" cy="103741"/>
            </a:xfrm>
            <a:custGeom>
              <a:avLst/>
              <a:gdLst/>
              <a:ahLst/>
              <a:cxnLst/>
              <a:rect l="l" t="t" r="r" b="b"/>
              <a:pathLst>
                <a:path w="8992" h="2610" extrusionOk="0">
                  <a:moveTo>
                    <a:pt x="8990" y="1"/>
                  </a:moveTo>
                  <a:cubicBezTo>
                    <a:pt x="8972" y="1"/>
                    <a:pt x="8858" y="99"/>
                    <a:pt x="8694" y="282"/>
                  </a:cubicBezTo>
                  <a:cubicBezTo>
                    <a:pt x="8515" y="421"/>
                    <a:pt x="8216" y="660"/>
                    <a:pt x="7878" y="898"/>
                  </a:cubicBezTo>
                  <a:cubicBezTo>
                    <a:pt x="7699" y="1018"/>
                    <a:pt x="7500" y="1177"/>
                    <a:pt x="7281" y="1296"/>
                  </a:cubicBezTo>
                  <a:cubicBezTo>
                    <a:pt x="7162" y="1376"/>
                    <a:pt x="7062" y="1416"/>
                    <a:pt x="6923" y="1495"/>
                  </a:cubicBezTo>
                  <a:cubicBezTo>
                    <a:pt x="6804" y="1575"/>
                    <a:pt x="6684" y="1614"/>
                    <a:pt x="6565" y="1694"/>
                  </a:cubicBezTo>
                  <a:cubicBezTo>
                    <a:pt x="6028" y="1953"/>
                    <a:pt x="5431" y="2171"/>
                    <a:pt x="4795" y="2311"/>
                  </a:cubicBezTo>
                  <a:cubicBezTo>
                    <a:pt x="4138" y="2470"/>
                    <a:pt x="3502" y="2549"/>
                    <a:pt x="2925" y="2549"/>
                  </a:cubicBezTo>
                  <a:lnTo>
                    <a:pt x="2507" y="2549"/>
                  </a:lnTo>
                  <a:cubicBezTo>
                    <a:pt x="2348" y="2549"/>
                    <a:pt x="2229" y="2510"/>
                    <a:pt x="2109" y="2510"/>
                  </a:cubicBezTo>
                  <a:cubicBezTo>
                    <a:pt x="1851" y="2490"/>
                    <a:pt x="1632" y="2450"/>
                    <a:pt x="1413" y="2410"/>
                  </a:cubicBezTo>
                  <a:cubicBezTo>
                    <a:pt x="583" y="2278"/>
                    <a:pt x="75" y="2110"/>
                    <a:pt x="25" y="2110"/>
                  </a:cubicBezTo>
                  <a:cubicBezTo>
                    <a:pt x="22" y="2110"/>
                    <a:pt x="20" y="2111"/>
                    <a:pt x="20" y="2112"/>
                  </a:cubicBezTo>
                  <a:cubicBezTo>
                    <a:pt x="1" y="2112"/>
                    <a:pt x="140" y="2171"/>
                    <a:pt x="359" y="2251"/>
                  </a:cubicBezTo>
                  <a:cubicBezTo>
                    <a:pt x="617" y="2311"/>
                    <a:pt x="955" y="2410"/>
                    <a:pt x="1393" y="2490"/>
                  </a:cubicBezTo>
                  <a:cubicBezTo>
                    <a:pt x="1612" y="2510"/>
                    <a:pt x="1851" y="2569"/>
                    <a:pt x="2109" y="2589"/>
                  </a:cubicBezTo>
                  <a:cubicBezTo>
                    <a:pt x="2229" y="2589"/>
                    <a:pt x="2348" y="2609"/>
                    <a:pt x="2507" y="2609"/>
                  </a:cubicBezTo>
                  <a:lnTo>
                    <a:pt x="2925" y="2609"/>
                  </a:lnTo>
                  <a:cubicBezTo>
                    <a:pt x="3522" y="2589"/>
                    <a:pt x="4178" y="2549"/>
                    <a:pt x="4815" y="2390"/>
                  </a:cubicBezTo>
                  <a:cubicBezTo>
                    <a:pt x="5491" y="2251"/>
                    <a:pt x="6088" y="1992"/>
                    <a:pt x="6605" y="1754"/>
                  </a:cubicBezTo>
                  <a:cubicBezTo>
                    <a:pt x="6724" y="1674"/>
                    <a:pt x="6864" y="1614"/>
                    <a:pt x="6983" y="1555"/>
                  </a:cubicBezTo>
                  <a:cubicBezTo>
                    <a:pt x="7102" y="1495"/>
                    <a:pt x="7222" y="1416"/>
                    <a:pt x="7321" y="1356"/>
                  </a:cubicBezTo>
                  <a:cubicBezTo>
                    <a:pt x="7560" y="1217"/>
                    <a:pt x="7759" y="1077"/>
                    <a:pt x="7918" y="958"/>
                  </a:cubicBezTo>
                  <a:cubicBezTo>
                    <a:pt x="8276" y="679"/>
                    <a:pt x="8554" y="461"/>
                    <a:pt x="8714" y="282"/>
                  </a:cubicBezTo>
                  <a:lnTo>
                    <a:pt x="8992" y="3"/>
                  </a:lnTo>
                  <a:cubicBezTo>
                    <a:pt x="8992" y="1"/>
                    <a:pt x="8991" y="1"/>
                    <a:pt x="89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2002528" y="1037210"/>
              <a:ext cx="40" cy="40"/>
            </a:xfrm>
            <a:custGeom>
              <a:avLst/>
              <a:gdLst/>
              <a:ahLst/>
              <a:cxnLst/>
              <a:rect l="l" t="t" r="r" b="b"/>
              <a:pathLst>
                <a:path w="1" h="1" extrusionOk="0">
                  <a:moveTo>
                    <a:pt x="0"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3D1D-5F6E-4FAD-9A09-CA3CB3749400}"/>
              </a:ext>
            </a:extLst>
          </p:cNvPr>
          <p:cNvSpPr>
            <a:spLocks noGrp="1"/>
          </p:cNvSpPr>
          <p:nvPr>
            <p:ph type="title"/>
          </p:nvPr>
        </p:nvSpPr>
        <p:spPr>
          <a:xfrm>
            <a:off x="380856" y="498783"/>
            <a:ext cx="8520600" cy="841800"/>
          </a:xfrm>
        </p:spPr>
        <p:txBody>
          <a:bodyPr>
            <a:normAutofit fontScale="90000"/>
          </a:bodyPr>
          <a:lstStyle/>
          <a:p>
            <a:r>
              <a:rPr lang="en-US" dirty="0"/>
              <a:t>Link to our code: </a:t>
            </a:r>
            <a:br>
              <a:rPr lang="en-US" dirty="0"/>
            </a:br>
            <a:endParaRPr lang="ru-RU" dirty="0"/>
          </a:p>
        </p:txBody>
      </p:sp>
      <p:sp>
        <p:nvSpPr>
          <p:cNvPr id="3" name="Title 1">
            <a:extLst>
              <a:ext uri="{FF2B5EF4-FFF2-40B4-BE49-F238E27FC236}">
                <a16:creationId xmlns:a16="http://schemas.microsoft.com/office/drawing/2014/main" id="{02C71745-31B8-4961-ABE0-C6E14C43A273}"/>
              </a:ext>
            </a:extLst>
          </p:cNvPr>
          <p:cNvSpPr txBox="1">
            <a:spLocks/>
          </p:cNvSpPr>
          <p:nvPr/>
        </p:nvSpPr>
        <p:spPr>
          <a:xfrm>
            <a:off x="311700" y="2080414"/>
            <a:ext cx="8520600" cy="841800"/>
          </a:xfrm>
          <a:prstGeom prst="rect">
            <a:avLst/>
          </a:prstGeom>
          <a:noFill/>
          <a:ln>
            <a:noFill/>
          </a:ln>
        </p:spPr>
        <p:txBody>
          <a:bodyPr spcFirstLastPara="1" wrap="square" lIns="91425" tIns="91425" rIns="91425" bIns="91425" anchor="ctr" anchorCtr="0">
            <a:normAutofit fontScale="975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lang="ru-RU" dirty="0"/>
          </a:p>
        </p:txBody>
      </p:sp>
      <p:sp>
        <p:nvSpPr>
          <p:cNvPr id="5" name="TextBox 4">
            <a:extLst>
              <a:ext uri="{FF2B5EF4-FFF2-40B4-BE49-F238E27FC236}">
                <a16:creationId xmlns:a16="http://schemas.microsoft.com/office/drawing/2014/main" id="{F509DE1E-99B3-49F2-BA1E-8DD09CE6F78C}"/>
              </a:ext>
            </a:extLst>
          </p:cNvPr>
          <p:cNvSpPr txBox="1"/>
          <p:nvPr/>
        </p:nvSpPr>
        <p:spPr>
          <a:xfrm>
            <a:off x="311700" y="1175451"/>
            <a:ext cx="10061746" cy="2062103"/>
          </a:xfrm>
          <a:prstGeom prst="rect">
            <a:avLst/>
          </a:prstGeom>
          <a:noFill/>
        </p:spPr>
        <p:txBody>
          <a:bodyPr wrap="square">
            <a:spAutoFit/>
          </a:bodyPr>
          <a:lstStyle/>
          <a:p>
            <a:r>
              <a:rPr lang="ru-RU" sz="3200" dirty="0">
                <a:hlinkClick r:id="rId2"/>
              </a:rPr>
              <a:t>https://github.com/luikaaa27/Machine-Learnin</a:t>
            </a:r>
            <a:r>
              <a:rPr lang="en-US" sz="3200" dirty="0">
                <a:hlinkClick r:id="rId2"/>
              </a:rPr>
              <a:t>g/</a:t>
            </a:r>
            <a:r>
              <a:rPr lang="en-US" sz="3200" dirty="0" err="1">
                <a:hlinkClick r:id="rId2"/>
              </a:rPr>
              <a:t>Final_Project</a:t>
            </a:r>
            <a:endParaRPr lang="en-US" sz="3200" dirty="0"/>
          </a:p>
          <a:p>
            <a:endParaRPr lang="en-US" sz="3200" dirty="0"/>
          </a:p>
          <a:p>
            <a:endParaRPr lang="ru-RU" sz="3200" dirty="0"/>
          </a:p>
        </p:txBody>
      </p:sp>
    </p:spTree>
    <p:extLst>
      <p:ext uri="{BB962C8B-B14F-4D97-AF65-F5344CB8AC3E}">
        <p14:creationId xmlns:p14="http://schemas.microsoft.com/office/powerpoint/2010/main" val="405995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191750" y="190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ru" sz="2720">
                <a:latin typeface="Merriweather"/>
                <a:ea typeface="Merriweather"/>
                <a:cs typeface="Merriweather"/>
                <a:sym typeface="Merriweather"/>
              </a:rPr>
              <a:t>Problem</a:t>
            </a:r>
            <a:endParaRPr sz="2720">
              <a:latin typeface="Merriweather"/>
              <a:ea typeface="Merriweather"/>
              <a:cs typeface="Merriweather"/>
              <a:sym typeface="Merriweather"/>
            </a:endParaRPr>
          </a:p>
        </p:txBody>
      </p:sp>
      <p:sp>
        <p:nvSpPr>
          <p:cNvPr id="62" name="Google Shape;62;p14"/>
          <p:cNvSpPr txBox="1">
            <a:spLocks noGrp="1"/>
          </p:cNvSpPr>
          <p:nvPr>
            <p:ph type="body" idx="1"/>
          </p:nvPr>
        </p:nvSpPr>
        <p:spPr>
          <a:xfrm>
            <a:off x="3717800" y="2605525"/>
            <a:ext cx="5234100" cy="17499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a:buNone/>
            </a:pPr>
            <a:endParaRPr sz="1900">
              <a:solidFill>
                <a:schemeClr val="dk1"/>
              </a:solidFill>
              <a:latin typeface="Rokkitt"/>
              <a:ea typeface="Rokkitt"/>
              <a:cs typeface="Rokkitt"/>
              <a:sym typeface="Rokkitt"/>
            </a:endParaRPr>
          </a:p>
          <a:p>
            <a:pPr marL="0" lvl="0" indent="0" algn="just" rtl="0">
              <a:spcBef>
                <a:spcPts val="1200"/>
              </a:spcBef>
              <a:spcAft>
                <a:spcPts val="1200"/>
              </a:spcAft>
              <a:buNone/>
            </a:pPr>
            <a:endParaRPr>
              <a:solidFill>
                <a:schemeClr val="dk1"/>
              </a:solidFill>
              <a:latin typeface="Rokkitt"/>
              <a:ea typeface="Rokkitt"/>
              <a:cs typeface="Rokkitt"/>
              <a:sym typeface="Rokkitt"/>
            </a:endParaRPr>
          </a:p>
        </p:txBody>
      </p:sp>
      <p:pic>
        <p:nvPicPr>
          <p:cNvPr id="63" name="Google Shape;63;p14"/>
          <p:cNvPicPr preferRelativeResize="0"/>
          <p:nvPr/>
        </p:nvPicPr>
        <p:blipFill rotWithShape="1">
          <a:blip r:embed="rId3">
            <a:alphaModFix/>
          </a:blip>
          <a:srcRect r="33814"/>
          <a:stretch/>
        </p:blipFill>
        <p:spPr>
          <a:xfrm>
            <a:off x="191750" y="855625"/>
            <a:ext cx="3272001" cy="2780799"/>
          </a:xfrm>
          <a:prstGeom prst="rect">
            <a:avLst/>
          </a:prstGeom>
          <a:noFill/>
          <a:ln>
            <a:noFill/>
          </a:ln>
        </p:spPr>
      </p:pic>
      <p:pic>
        <p:nvPicPr>
          <p:cNvPr id="64" name="Google Shape;64;p14"/>
          <p:cNvPicPr preferRelativeResize="0"/>
          <p:nvPr/>
        </p:nvPicPr>
        <p:blipFill rotWithShape="1">
          <a:blip r:embed="rId3">
            <a:alphaModFix/>
          </a:blip>
          <a:srcRect l="66185" b="48488"/>
          <a:stretch/>
        </p:blipFill>
        <p:spPr>
          <a:xfrm>
            <a:off x="191750" y="3636425"/>
            <a:ext cx="1671675" cy="1432450"/>
          </a:xfrm>
          <a:prstGeom prst="rect">
            <a:avLst/>
          </a:prstGeom>
          <a:noFill/>
          <a:ln>
            <a:noFill/>
          </a:ln>
        </p:spPr>
      </p:pic>
      <p:pic>
        <p:nvPicPr>
          <p:cNvPr id="65" name="Google Shape;65;p14"/>
          <p:cNvPicPr preferRelativeResize="0"/>
          <p:nvPr/>
        </p:nvPicPr>
        <p:blipFill rotWithShape="1">
          <a:blip r:embed="rId3">
            <a:alphaModFix/>
          </a:blip>
          <a:srcRect l="66185" t="50585"/>
          <a:stretch/>
        </p:blipFill>
        <p:spPr>
          <a:xfrm>
            <a:off x="1792075" y="3665575"/>
            <a:ext cx="1671675" cy="1374150"/>
          </a:xfrm>
          <a:prstGeom prst="rect">
            <a:avLst/>
          </a:prstGeom>
          <a:noFill/>
          <a:ln>
            <a:noFill/>
          </a:ln>
        </p:spPr>
      </p:pic>
      <p:sp>
        <p:nvSpPr>
          <p:cNvPr id="66" name="Google Shape;66;p14"/>
          <p:cNvSpPr txBox="1">
            <a:spLocks noGrp="1"/>
          </p:cNvSpPr>
          <p:nvPr>
            <p:ph type="body" idx="1"/>
          </p:nvPr>
        </p:nvSpPr>
        <p:spPr>
          <a:xfrm>
            <a:off x="3717800" y="1851775"/>
            <a:ext cx="5234100" cy="19863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ru" sz="1900" i="1">
                <a:solidFill>
                  <a:schemeClr val="dk1"/>
                </a:solidFill>
                <a:latin typeface="Rokkitt"/>
                <a:ea typeface="Rokkitt"/>
                <a:cs typeface="Rokkitt"/>
                <a:sym typeface="Rokkitt"/>
              </a:rPr>
              <a:t>“When dealing with people, remember you are not dealing with creatures of logic, but with creatures of emotion.” </a:t>
            </a:r>
            <a:endParaRPr sz="1900" i="1">
              <a:solidFill>
                <a:schemeClr val="dk1"/>
              </a:solidFill>
              <a:latin typeface="Rokkitt"/>
              <a:ea typeface="Rokkitt"/>
              <a:cs typeface="Rokkitt"/>
              <a:sym typeface="Rokkitt"/>
            </a:endParaRPr>
          </a:p>
          <a:p>
            <a:pPr marL="0" lvl="0" indent="0" algn="just" rtl="0">
              <a:spcBef>
                <a:spcPts val="1200"/>
              </a:spcBef>
              <a:spcAft>
                <a:spcPts val="1200"/>
              </a:spcAft>
              <a:buNone/>
            </a:pPr>
            <a:r>
              <a:rPr lang="ru" sz="1900" b="1">
                <a:solidFill>
                  <a:schemeClr val="dk1"/>
                </a:solidFill>
                <a:latin typeface="Rokkitt"/>
                <a:ea typeface="Rokkitt"/>
                <a:cs typeface="Rokkitt"/>
                <a:sym typeface="Rokkitt"/>
              </a:rPr>
              <a:t>-Dale Carnegie</a:t>
            </a:r>
            <a:endParaRPr b="1">
              <a:solidFill>
                <a:schemeClr val="dk1"/>
              </a:solidFill>
              <a:latin typeface="Rokkitt"/>
              <a:ea typeface="Rokkitt"/>
              <a:cs typeface="Rokkitt"/>
              <a:sym typeface="Rokkit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792925" y="217275"/>
            <a:ext cx="5178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latin typeface="Merriweather"/>
                <a:ea typeface="Merriweather"/>
                <a:cs typeface="Merriweather"/>
                <a:sym typeface="Merriweather"/>
              </a:rPr>
              <a:t>What has been done before us?</a:t>
            </a:r>
            <a:endParaRPr/>
          </a:p>
        </p:txBody>
      </p:sp>
      <p:sp>
        <p:nvSpPr>
          <p:cNvPr id="72" name="Google Shape;72;p15"/>
          <p:cNvSpPr txBox="1"/>
          <p:nvPr/>
        </p:nvSpPr>
        <p:spPr>
          <a:xfrm>
            <a:off x="131450" y="789975"/>
            <a:ext cx="2904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A31515"/>
                </a:solidFill>
                <a:latin typeface="Merriweather"/>
                <a:ea typeface="Merriweather"/>
                <a:cs typeface="Merriweather"/>
                <a:sym typeface="Merriweather"/>
              </a:rPr>
              <a:t>SER-project</a:t>
            </a:r>
            <a:endParaRPr b="1">
              <a:solidFill>
                <a:srgbClr val="A31515"/>
              </a:solidFill>
              <a:latin typeface="Merriweather"/>
              <a:ea typeface="Merriweather"/>
              <a:cs typeface="Merriweather"/>
              <a:sym typeface="Merriweather"/>
            </a:endParaRPr>
          </a:p>
          <a:p>
            <a:pPr marL="0" lvl="0" indent="0" algn="ctr" rtl="0">
              <a:spcBef>
                <a:spcPts val="0"/>
              </a:spcBef>
              <a:spcAft>
                <a:spcPts val="0"/>
              </a:spcAft>
              <a:buNone/>
            </a:pPr>
            <a:r>
              <a:rPr lang="ru" b="1">
                <a:solidFill>
                  <a:srgbClr val="A31515"/>
                </a:solidFill>
                <a:latin typeface="Merriweather"/>
                <a:ea typeface="Merriweather"/>
                <a:cs typeface="Merriweather"/>
                <a:sym typeface="Merriweather"/>
              </a:rPr>
              <a:t>Speech Emotion Recognition</a:t>
            </a:r>
            <a:endParaRPr b="1">
              <a:solidFill>
                <a:srgbClr val="A31515"/>
              </a:solidFill>
              <a:latin typeface="Merriweather"/>
              <a:ea typeface="Merriweather"/>
              <a:cs typeface="Merriweather"/>
              <a:sym typeface="Merriweather"/>
            </a:endParaRPr>
          </a:p>
        </p:txBody>
      </p:sp>
      <p:sp>
        <p:nvSpPr>
          <p:cNvPr id="73" name="Google Shape;73;p15"/>
          <p:cNvSpPr txBox="1"/>
          <p:nvPr/>
        </p:nvSpPr>
        <p:spPr>
          <a:xfrm>
            <a:off x="2884524" y="789975"/>
            <a:ext cx="2904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A31515"/>
                </a:solidFill>
                <a:latin typeface="Merriweather"/>
                <a:ea typeface="Merriweather"/>
                <a:cs typeface="Merriweather"/>
                <a:sym typeface="Merriweather"/>
              </a:rPr>
              <a:t>Pre-trained emotion recognition models EmoPy</a:t>
            </a:r>
            <a:endParaRPr b="1">
              <a:solidFill>
                <a:srgbClr val="A31515"/>
              </a:solidFill>
              <a:latin typeface="Merriweather"/>
              <a:ea typeface="Merriweather"/>
              <a:cs typeface="Merriweather"/>
              <a:sym typeface="Merriweather"/>
            </a:endParaRPr>
          </a:p>
        </p:txBody>
      </p:sp>
      <p:sp>
        <p:nvSpPr>
          <p:cNvPr id="74" name="Google Shape;74;p15"/>
          <p:cNvSpPr txBox="1"/>
          <p:nvPr/>
        </p:nvSpPr>
        <p:spPr>
          <a:xfrm>
            <a:off x="5879888" y="789975"/>
            <a:ext cx="2753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ru" b="1">
                <a:solidFill>
                  <a:srgbClr val="A31515"/>
                </a:solidFill>
                <a:latin typeface="Merriweather"/>
                <a:ea typeface="Merriweather"/>
                <a:cs typeface="Merriweather"/>
                <a:sym typeface="Merriweather"/>
              </a:rPr>
              <a:t>Microsoft Face Emotion Recognition</a:t>
            </a:r>
            <a:endParaRPr b="1">
              <a:solidFill>
                <a:srgbClr val="A31515"/>
              </a:solidFill>
              <a:latin typeface="Merriweather"/>
              <a:ea typeface="Merriweather"/>
              <a:cs typeface="Merriweather"/>
              <a:sym typeface="Merriweather"/>
            </a:endParaRPr>
          </a:p>
        </p:txBody>
      </p:sp>
      <p:sp>
        <p:nvSpPr>
          <p:cNvPr id="75" name="Google Shape;75;p15"/>
          <p:cNvSpPr txBox="1"/>
          <p:nvPr/>
        </p:nvSpPr>
        <p:spPr>
          <a:xfrm>
            <a:off x="93600" y="1324800"/>
            <a:ext cx="2992800" cy="831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ru" b="1">
                <a:latin typeface="Merriweather"/>
                <a:ea typeface="Merriweather"/>
                <a:cs typeface="Merriweather"/>
                <a:sym typeface="Merriweather"/>
              </a:rPr>
              <a:t>Dataset</a:t>
            </a:r>
            <a:r>
              <a:rPr lang="ru">
                <a:latin typeface="Merriweather"/>
                <a:ea typeface="Merriweather"/>
                <a:cs typeface="Merriweather"/>
                <a:sym typeface="Merriweather"/>
              </a:rPr>
              <a:t>: </a:t>
            </a:r>
            <a:r>
              <a:rPr lang="ru">
                <a:solidFill>
                  <a:schemeClr val="accent1"/>
                </a:solidFill>
                <a:highlight>
                  <a:schemeClr val="lt1"/>
                </a:highlight>
                <a:latin typeface="Merriweather"/>
                <a:ea typeface="Merriweather"/>
                <a:cs typeface="Merriweather"/>
                <a:sym typeface="Merriweather"/>
              </a:rPr>
              <a:t>RAVDESS (The Ryerson Audio Visual Database of Emotional Speech and Song) </a:t>
            </a:r>
            <a:endParaRPr>
              <a:solidFill>
                <a:schemeClr val="accent1"/>
              </a:solidFill>
              <a:highlight>
                <a:schemeClr val="lt1"/>
              </a:highlight>
              <a:latin typeface="Merriweather"/>
              <a:ea typeface="Merriweather"/>
              <a:cs typeface="Merriweather"/>
              <a:sym typeface="Merriweather"/>
            </a:endParaRPr>
          </a:p>
        </p:txBody>
      </p:sp>
      <p:sp>
        <p:nvSpPr>
          <p:cNvPr id="76" name="Google Shape;76;p15"/>
          <p:cNvSpPr txBox="1"/>
          <p:nvPr/>
        </p:nvSpPr>
        <p:spPr>
          <a:xfrm>
            <a:off x="3111273" y="1309225"/>
            <a:ext cx="2541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latin typeface="Merriweather"/>
                <a:ea typeface="Merriweather"/>
                <a:cs typeface="Merriweather"/>
                <a:sym typeface="Merriweather"/>
              </a:rPr>
              <a:t>Dataset</a:t>
            </a:r>
            <a:r>
              <a:rPr lang="ru">
                <a:latin typeface="Merriweather"/>
                <a:ea typeface="Merriweather"/>
                <a:cs typeface="Merriweather"/>
                <a:sym typeface="Merriweather"/>
              </a:rPr>
              <a:t>: </a:t>
            </a:r>
            <a:r>
              <a:rPr lang="ru">
                <a:solidFill>
                  <a:schemeClr val="accent1"/>
                </a:solidFill>
                <a:latin typeface="Merriweather"/>
                <a:ea typeface="Merriweather"/>
                <a:cs typeface="Merriweather"/>
                <a:sym typeface="Merriweather"/>
              </a:rPr>
              <a:t>FER2013 and Cohn Kanade </a:t>
            </a:r>
            <a:endParaRPr>
              <a:solidFill>
                <a:schemeClr val="accent1"/>
              </a:solidFill>
              <a:latin typeface="Merriweather"/>
              <a:ea typeface="Merriweather"/>
              <a:cs typeface="Merriweather"/>
              <a:sym typeface="Merriweather"/>
            </a:endParaRPr>
          </a:p>
        </p:txBody>
      </p:sp>
      <p:sp>
        <p:nvSpPr>
          <p:cNvPr id="77" name="Google Shape;77;p15"/>
          <p:cNvSpPr txBox="1"/>
          <p:nvPr/>
        </p:nvSpPr>
        <p:spPr>
          <a:xfrm>
            <a:off x="198250" y="2053725"/>
            <a:ext cx="2632200" cy="7389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 sz="1200">
                <a:latin typeface="Merriweather"/>
                <a:ea typeface="Merriweather"/>
                <a:cs typeface="Merriweather"/>
                <a:sym typeface="Merriweather"/>
              </a:rPr>
              <a:t>In the context of a dataset, there are two types of data: speech and song</a:t>
            </a:r>
            <a:endParaRPr sz="1200">
              <a:latin typeface="Merriweather"/>
              <a:ea typeface="Merriweather"/>
              <a:cs typeface="Merriweather"/>
              <a:sym typeface="Merriweather"/>
            </a:endParaRPr>
          </a:p>
        </p:txBody>
      </p:sp>
      <p:sp>
        <p:nvSpPr>
          <p:cNvPr id="78" name="Google Shape;78;p15"/>
          <p:cNvSpPr txBox="1"/>
          <p:nvPr/>
        </p:nvSpPr>
        <p:spPr>
          <a:xfrm>
            <a:off x="3061650" y="1776825"/>
            <a:ext cx="2904300" cy="1108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 sz="1200" b="1">
                <a:solidFill>
                  <a:srgbClr val="24292E"/>
                </a:solidFill>
                <a:highlight>
                  <a:srgbClr val="FFFFFF"/>
                </a:highlight>
                <a:latin typeface="Merriweather"/>
                <a:ea typeface="Merriweather"/>
                <a:cs typeface="Merriweather"/>
                <a:sym typeface="Merriweather"/>
              </a:rPr>
              <a:t>EmoPy</a:t>
            </a:r>
            <a:r>
              <a:rPr lang="ru" sz="1200">
                <a:solidFill>
                  <a:srgbClr val="24292E"/>
                </a:solidFill>
                <a:highlight>
                  <a:srgbClr val="FFFFFF"/>
                </a:highlight>
                <a:latin typeface="Merriweather"/>
                <a:ea typeface="Merriweather"/>
                <a:cs typeface="Merriweather"/>
                <a:sym typeface="Merriweather"/>
              </a:rPr>
              <a:t> is a python toolkit with deep neural net classes which predicts human emotional expression classifications given images of people's faces. </a:t>
            </a:r>
            <a:endParaRPr>
              <a:latin typeface="Merriweather"/>
              <a:ea typeface="Merriweather"/>
              <a:cs typeface="Merriweather"/>
              <a:sym typeface="Merriweather"/>
            </a:endParaRPr>
          </a:p>
        </p:txBody>
      </p:sp>
      <p:sp>
        <p:nvSpPr>
          <p:cNvPr id="79" name="Google Shape;79;p15"/>
          <p:cNvSpPr txBox="1"/>
          <p:nvPr/>
        </p:nvSpPr>
        <p:spPr>
          <a:xfrm>
            <a:off x="6084675" y="1644413"/>
            <a:ext cx="29043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ru" sz="1200">
                <a:solidFill>
                  <a:srgbClr val="231F20"/>
                </a:solidFill>
                <a:highlight>
                  <a:srgbClr val="FFFFFF"/>
                </a:highlight>
                <a:latin typeface="Merriweather"/>
                <a:ea typeface="Merriweather"/>
                <a:cs typeface="Merriweather"/>
                <a:sym typeface="Merriweather"/>
              </a:rPr>
              <a:t>The new API can detect anger, contempt, disgust, fear, happiness, sadness, and surprise, as well as a neutral disposition</a:t>
            </a:r>
            <a:endParaRPr>
              <a:latin typeface="Merriweather"/>
              <a:ea typeface="Merriweather"/>
              <a:cs typeface="Merriweather"/>
              <a:sym typeface="Merriweather"/>
            </a:endParaRPr>
          </a:p>
        </p:txBody>
      </p:sp>
      <p:pic>
        <p:nvPicPr>
          <p:cNvPr id="80" name="Google Shape;80;p15"/>
          <p:cNvPicPr preferRelativeResize="0"/>
          <p:nvPr/>
        </p:nvPicPr>
        <p:blipFill rotWithShape="1">
          <a:blip r:embed="rId3">
            <a:alphaModFix/>
          </a:blip>
          <a:srcRect r="22564"/>
          <a:stretch/>
        </p:blipFill>
        <p:spPr>
          <a:xfrm>
            <a:off x="273897" y="2848275"/>
            <a:ext cx="2480900" cy="1940600"/>
          </a:xfrm>
          <a:prstGeom prst="rect">
            <a:avLst/>
          </a:prstGeom>
          <a:noFill/>
          <a:ln>
            <a:noFill/>
          </a:ln>
        </p:spPr>
      </p:pic>
      <p:pic>
        <p:nvPicPr>
          <p:cNvPr id="81" name="Google Shape;81;p15"/>
          <p:cNvPicPr preferRelativeResize="0"/>
          <p:nvPr/>
        </p:nvPicPr>
        <p:blipFill>
          <a:blip r:embed="rId4">
            <a:alphaModFix/>
          </a:blip>
          <a:stretch>
            <a:fillRect/>
          </a:stretch>
        </p:blipFill>
        <p:spPr>
          <a:xfrm>
            <a:off x="3236211" y="2792625"/>
            <a:ext cx="2216389" cy="2156100"/>
          </a:xfrm>
          <a:prstGeom prst="rect">
            <a:avLst/>
          </a:prstGeom>
          <a:noFill/>
          <a:ln>
            <a:noFill/>
          </a:ln>
        </p:spPr>
      </p:pic>
      <p:pic>
        <p:nvPicPr>
          <p:cNvPr id="82" name="Google Shape;82;p15"/>
          <p:cNvPicPr preferRelativeResize="0"/>
          <p:nvPr/>
        </p:nvPicPr>
        <p:blipFill>
          <a:blip r:embed="rId5">
            <a:alphaModFix/>
          </a:blip>
          <a:stretch>
            <a:fillRect/>
          </a:stretch>
        </p:blipFill>
        <p:spPr>
          <a:xfrm>
            <a:off x="5934000" y="2740513"/>
            <a:ext cx="3119573" cy="2101670"/>
          </a:xfrm>
          <a:prstGeom prst="rect">
            <a:avLst/>
          </a:prstGeom>
          <a:noFill/>
          <a:ln>
            <a:noFill/>
          </a:ln>
        </p:spPr>
      </p:pic>
      <p:sp>
        <p:nvSpPr>
          <p:cNvPr id="83" name="Google Shape;83;p15"/>
          <p:cNvSpPr txBox="1"/>
          <p:nvPr/>
        </p:nvSpPr>
        <p:spPr>
          <a:xfrm>
            <a:off x="6084675" y="1309225"/>
            <a:ext cx="29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b="1">
                <a:latin typeface="Merriweather"/>
                <a:ea typeface="Merriweather"/>
                <a:cs typeface="Merriweather"/>
                <a:sym typeface="Merriweather"/>
              </a:rPr>
              <a:t>Dataset</a:t>
            </a:r>
            <a:r>
              <a:rPr lang="ru">
                <a:latin typeface="Merriweather"/>
                <a:ea typeface="Merriweather"/>
                <a:cs typeface="Merriweather"/>
                <a:sym typeface="Merriweather"/>
              </a:rPr>
              <a:t>: </a:t>
            </a:r>
            <a:r>
              <a:rPr lang="ru" sz="1350">
                <a:solidFill>
                  <a:schemeClr val="accent1"/>
                </a:solidFill>
                <a:latin typeface="Merriweather"/>
                <a:ea typeface="Merriweather"/>
                <a:cs typeface="Merriweather"/>
                <a:sym typeface="Merriweather"/>
              </a:rPr>
              <a:t>FER+</a:t>
            </a:r>
            <a:endParaRPr>
              <a:solidFill>
                <a:schemeClr val="accent1"/>
              </a:solidFill>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243625" y="201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ru"/>
              <a:t>Dataset. FER2013</a:t>
            </a:r>
            <a:endParaRPr/>
          </a:p>
          <a:p>
            <a:pPr marL="0" lvl="0" indent="0" algn="l" rtl="0">
              <a:spcBef>
                <a:spcPts val="0"/>
              </a:spcBef>
              <a:spcAft>
                <a:spcPts val="0"/>
              </a:spcAft>
              <a:buNone/>
            </a:pPr>
            <a:endParaRPr/>
          </a:p>
        </p:txBody>
      </p:sp>
      <p:sp>
        <p:nvSpPr>
          <p:cNvPr id="89" name="Google Shape;89;p16"/>
          <p:cNvSpPr txBox="1">
            <a:spLocks noGrp="1"/>
          </p:cNvSpPr>
          <p:nvPr>
            <p:ph type="body" idx="1"/>
          </p:nvPr>
        </p:nvSpPr>
        <p:spPr>
          <a:xfrm>
            <a:off x="290700" y="774625"/>
            <a:ext cx="8650500" cy="1280700"/>
          </a:xfrm>
          <a:prstGeom prst="rect">
            <a:avLst/>
          </a:prstGeom>
        </p:spPr>
        <p:txBody>
          <a:bodyPr spcFirstLastPara="1" wrap="square" lIns="91425" tIns="91425" rIns="91425" bIns="91425" anchor="t" anchorCtr="0">
            <a:normAutofit fontScale="32500" lnSpcReduction="20000"/>
          </a:bodyPr>
          <a:lstStyle/>
          <a:p>
            <a:pPr marL="457200" lvl="0" indent="-331666" algn="l" rtl="0">
              <a:lnSpc>
                <a:spcPct val="115000"/>
              </a:lnSpc>
              <a:spcBef>
                <a:spcPts val="1000"/>
              </a:spcBef>
              <a:spcAft>
                <a:spcPts val="0"/>
              </a:spcAft>
              <a:buSzPct val="100000"/>
              <a:buChar char="●"/>
            </a:pPr>
            <a:r>
              <a:rPr lang="ru" sz="4994"/>
              <a:t>Contains 35,887 images with a resolution of 48x48 pixels.</a:t>
            </a:r>
            <a:endParaRPr sz="4994"/>
          </a:p>
          <a:p>
            <a:pPr marL="457200" lvl="0" indent="-331666" algn="l" rtl="0">
              <a:lnSpc>
                <a:spcPct val="115000"/>
              </a:lnSpc>
              <a:spcBef>
                <a:spcPts val="1200"/>
              </a:spcBef>
              <a:spcAft>
                <a:spcPts val="0"/>
              </a:spcAft>
              <a:buSzPct val="100000"/>
              <a:buChar char="●"/>
            </a:pPr>
            <a:r>
              <a:rPr lang="ru" sz="4994"/>
              <a:t>Each image is classified into one of seven types of emotions: surprise, fear, happiness, anger, disgust, sadness, and neutral.</a:t>
            </a:r>
            <a:endParaRPr sz="4994"/>
          </a:p>
          <a:p>
            <a:pPr marL="0" lvl="0" indent="0" algn="l" rtl="0">
              <a:lnSpc>
                <a:spcPct val="115000"/>
              </a:lnSpc>
              <a:spcBef>
                <a:spcPts val="1200"/>
              </a:spcBef>
              <a:spcAft>
                <a:spcPts val="1200"/>
              </a:spcAft>
              <a:buNone/>
            </a:pPr>
            <a:endParaRPr/>
          </a:p>
        </p:txBody>
      </p:sp>
      <p:pic>
        <p:nvPicPr>
          <p:cNvPr id="90" name="Google Shape;90;p16"/>
          <p:cNvPicPr preferRelativeResize="0"/>
          <p:nvPr/>
        </p:nvPicPr>
        <p:blipFill rotWithShape="1">
          <a:blip r:embed="rId3">
            <a:alphaModFix/>
          </a:blip>
          <a:srcRect t="2987"/>
          <a:stretch/>
        </p:blipFill>
        <p:spPr>
          <a:xfrm>
            <a:off x="5039400" y="2489100"/>
            <a:ext cx="3965200" cy="2450225"/>
          </a:xfrm>
          <a:prstGeom prst="rect">
            <a:avLst/>
          </a:prstGeom>
          <a:noFill/>
          <a:ln>
            <a:noFill/>
          </a:ln>
        </p:spPr>
      </p:pic>
      <p:pic>
        <p:nvPicPr>
          <p:cNvPr id="91" name="Google Shape;91;p16"/>
          <p:cNvPicPr preferRelativeResize="0"/>
          <p:nvPr/>
        </p:nvPicPr>
        <p:blipFill>
          <a:blip r:embed="rId4">
            <a:alphaModFix/>
          </a:blip>
          <a:stretch>
            <a:fillRect/>
          </a:stretch>
        </p:blipFill>
        <p:spPr>
          <a:xfrm>
            <a:off x="180200" y="2489100"/>
            <a:ext cx="4912724" cy="2067301"/>
          </a:xfrm>
          <a:prstGeom prst="rect">
            <a:avLst/>
          </a:prstGeom>
          <a:noFill/>
          <a:ln>
            <a:noFill/>
          </a:ln>
        </p:spPr>
      </p:pic>
      <p:sp>
        <p:nvSpPr>
          <p:cNvPr id="92" name="Google Shape;92;p16"/>
          <p:cNvSpPr txBox="1"/>
          <p:nvPr/>
        </p:nvSpPr>
        <p:spPr>
          <a:xfrm>
            <a:off x="311700" y="1844150"/>
            <a:ext cx="8608500" cy="3309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ru" sz="950" b="1">
                <a:solidFill>
                  <a:schemeClr val="dk1"/>
                </a:solidFill>
                <a:highlight>
                  <a:srgbClr val="FFFFFE"/>
                </a:highlight>
                <a:latin typeface="Courier New"/>
                <a:ea typeface="Courier New"/>
                <a:cs typeface="Courier New"/>
                <a:sym typeface="Courier New"/>
              </a:rPr>
              <a:t>emotion_label_to_text = {</a:t>
            </a:r>
            <a:r>
              <a:rPr lang="ru" sz="950" b="1">
                <a:solidFill>
                  <a:srgbClr val="09885A"/>
                </a:solidFill>
                <a:highlight>
                  <a:srgbClr val="FFFFFE"/>
                </a:highlight>
                <a:latin typeface="Courier New"/>
                <a:ea typeface="Courier New"/>
                <a:cs typeface="Courier New"/>
                <a:sym typeface="Courier New"/>
              </a:rPr>
              <a:t>0</a:t>
            </a:r>
            <a:r>
              <a:rPr lang="ru" sz="950" b="1">
                <a:solidFill>
                  <a:schemeClr val="dk1"/>
                </a:solidFill>
                <a:highlight>
                  <a:srgbClr val="FFFFFE"/>
                </a:highlight>
                <a:latin typeface="Courier New"/>
                <a:ea typeface="Courier New"/>
                <a:cs typeface="Courier New"/>
                <a:sym typeface="Courier New"/>
              </a:rPr>
              <a:t>:</a:t>
            </a:r>
            <a:r>
              <a:rPr lang="ru" sz="950" b="1">
                <a:solidFill>
                  <a:srgbClr val="A31515"/>
                </a:solidFill>
                <a:highlight>
                  <a:srgbClr val="FFFFFE"/>
                </a:highlight>
                <a:latin typeface="Courier New"/>
                <a:ea typeface="Courier New"/>
                <a:cs typeface="Courier New"/>
                <a:sym typeface="Courier New"/>
              </a:rPr>
              <a:t>'anger'</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1</a:t>
            </a:r>
            <a:r>
              <a:rPr lang="ru" sz="950" b="1">
                <a:solidFill>
                  <a:schemeClr val="dk1"/>
                </a:solidFill>
                <a:highlight>
                  <a:srgbClr val="FFFFFE"/>
                </a:highlight>
                <a:latin typeface="Courier New"/>
                <a:ea typeface="Courier New"/>
                <a:cs typeface="Courier New"/>
                <a:sym typeface="Courier New"/>
              </a:rPr>
              <a:t>:</a:t>
            </a:r>
            <a:r>
              <a:rPr lang="ru" sz="950" b="1">
                <a:solidFill>
                  <a:srgbClr val="A31515"/>
                </a:solidFill>
                <a:highlight>
                  <a:srgbClr val="FFFFFE"/>
                </a:highlight>
                <a:latin typeface="Courier New"/>
                <a:ea typeface="Courier New"/>
                <a:cs typeface="Courier New"/>
                <a:sym typeface="Courier New"/>
              </a:rPr>
              <a:t>'disgust'</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2</a:t>
            </a:r>
            <a:r>
              <a:rPr lang="ru" sz="950" b="1">
                <a:solidFill>
                  <a:schemeClr val="dk1"/>
                </a:solidFill>
                <a:highlight>
                  <a:srgbClr val="FFFFFE"/>
                </a:highlight>
                <a:latin typeface="Courier New"/>
                <a:ea typeface="Courier New"/>
                <a:cs typeface="Courier New"/>
                <a:sym typeface="Courier New"/>
              </a:rPr>
              <a:t>:</a:t>
            </a:r>
            <a:r>
              <a:rPr lang="ru" sz="950" b="1">
                <a:solidFill>
                  <a:srgbClr val="A31515"/>
                </a:solidFill>
                <a:highlight>
                  <a:srgbClr val="FFFFFE"/>
                </a:highlight>
                <a:latin typeface="Courier New"/>
                <a:ea typeface="Courier New"/>
                <a:cs typeface="Courier New"/>
                <a:sym typeface="Courier New"/>
              </a:rPr>
              <a:t>'fear'</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3</a:t>
            </a:r>
            <a:r>
              <a:rPr lang="ru" sz="950" b="1">
                <a:solidFill>
                  <a:schemeClr val="dk1"/>
                </a:solidFill>
                <a:highlight>
                  <a:srgbClr val="FFFFFE"/>
                </a:highlight>
                <a:latin typeface="Courier New"/>
                <a:ea typeface="Courier New"/>
                <a:cs typeface="Courier New"/>
                <a:sym typeface="Courier New"/>
              </a:rPr>
              <a:t>:</a:t>
            </a:r>
            <a:r>
              <a:rPr lang="ru" sz="950" b="1">
                <a:solidFill>
                  <a:srgbClr val="A31515"/>
                </a:solidFill>
                <a:highlight>
                  <a:srgbClr val="FFFFFE"/>
                </a:highlight>
                <a:latin typeface="Courier New"/>
                <a:ea typeface="Courier New"/>
                <a:cs typeface="Courier New"/>
                <a:sym typeface="Courier New"/>
              </a:rPr>
              <a:t>'happiness'</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4</a:t>
            </a:r>
            <a:r>
              <a:rPr lang="ru" sz="950" b="1">
                <a:solidFill>
                  <a:schemeClr val="dk1"/>
                </a:solidFill>
                <a:highlight>
                  <a:srgbClr val="FFFFFE"/>
                </a:highlight>
                <a:latin typeface="Courier New"/>
                <a:ea typeface="Courier New"/>
                <a:cs typeface="Courier New"/>
                <a:sym typeface="Courier New"/>
              </a:rPr>
              <a:t>: </a:t>
            </a:r>
            <a:r>
              <a:rPr lang="ru" sz="950" b="1">
                <a:solidFill>
                  <a:srgbClr val="A31515"/>
                </a:solidFill>
                <a:highlight>
                  <a:srgbClr val="FFFFFE"/>
                </a:highlight>
                <a:latin typeface="Courier New"/>
                <a:ea typeface="Courier New"/>
                <a:cs typeface="Courier New"/>
                <a:sym typeface="Courier New"/>
              </a:rPr>
              <a:t>'sadness'</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5</a:t>
            </a:r>
            <a:r>
              <a:rPr lang="ru" sz="950" b="1">
                <a:solidFill>
                  <a:schemeClr val="dk1"/>
                </a:solidFill>
                <a:highlight>
                  <a:srgbClr val="FFFFFE"/>
                </a:highlight>
                <a:latin typeface="Courier New"/>
                <a:ea typeface="Courier New"/>
                <a:cs typeface="Courier New"/>
                <a:sym typeface="Courier New"/>
              </a:rPr>
              <a:t>: </a:t>
            </a:r>
            <a:r>
              <a:rPr lang="ru" sz="950" b="1">
                <a:solidFill>
                  <a:srgbClr val="A31515"/>
                </a:solidFill>
                <a:highlight>
                  <a:srgbClr val="FFFFFE"/>
                </a:highlight>
                <a:latin typeface="Courier New"/>
                <a:ea typeface="Courier New"/>
                <a:cs typeface="Courier New"/>
                <a:sym typeface="Courier New"/>
              </a:rPr>
              <a:t>'surprise'</a:t>
            </a:r>
            <a:r>
              <a:rPr lang="ru" sz="950" b="1">
                <a:solidFill>
                  <a:schemeClr val="dk1"/>
                </a:solidFill>
                <a:highlight>
                  <a:srgbClr val="FFFFFE"/>
                </a:highlight>
                <a:latin typeface="Courier New"/>
                <a:ea typeface="Courier New"/>
                <a:cs typeface="Courier New"/>
                <a:sym typeface="Courier New"/>
              </a:rPr>
              <a:t>, </a:t>
            </a:r>
            <a:r>
              <a:rPr lang="ru" sz="950" b="1">
                <a:solidFill>
                  <a:srgbClr val="09885A"/>
                </a:solidFill>
                <a:highlight>
                  <a:srgbClr val="FFFFFE"/>
                </a:highlight>
                <a:latin typeface="Courier New"/>
                <a:ea typeface="Courier New"/>
                <a:cs typeface="Courier New"/>
                <a:sym typeface="Courier New"/>
              </a:rPr>
              <a:t>6</a:t>
            </a:r>
            <a:r>
              <a:rPr lang="ru" sz="950" b="1">
                <a:solidFill>
                  <a:schemeClr val="dk1"/>
                </a:solidFill>
                <a:highlight>
                  <a:srgbClr val="FFFFFE"/>
                </a:highlight>
                <a:latin typeface="Courier New"/>
                <a:ea typeface="Courier New"/>
                <a:cs typeface="Courier New"/>
                <a:sym typeface="Courier New"/>
              </a:rPr>
              <a:t>: </a:t>
            </a:r>
            <a:r>
              <a:rPr lang="ru" sz="950" b="1">
                <a:solidFill>
                  <a:srgbClr val="A31515"/>
                </a:solidFill>
                <a:highlight>
                  <a:srgbClr val="FFFFFE"/>
                </a:highlight>
                <a:latin typeface="Courier New"/>
                <a:ea typeface="Courier New"/>
                <a:cs typeface="Courier New"/>
                <a:sym typeface="Courier New"/>
              </a:rPr>
              <a:t>'neutral'</a:t>
            </a:r>
            <a:r>
              <a:rPr lang="ru" sz="950" b="1">
                <a:solidFill>
                  <a:schemeClr val="dk1"/>
                </a:solidFill>
                <a:highlight>
                  <a:srgbClr val="FFFFFE"/>
                </a:highlight>
                <a:latin typeface="Courier New"/>
                <a:ea typeface="Courier New"/>
                <a:cs typeface="Courier New"/>
                <a:sym typeface="Courier New"/>
              </a:rPr>
              <a:t>}</a:t>
            </a:r>
            <a:endParaRPr sz="950" b="1">
              <a:solidFill>
                <a:schemeClr val="dk1"/>
              </a:solidFill>
              <a:highlight>
                <a:srgbClr val="FFFFFE"/>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11700" y="192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Algorithms</a:t>
            </a:r>
            <a:endParaRPr/>
          </a:p>
        </p:txBody>
      </p:sp>
      <p:sp>
        <p:nvSpPr>
          <p:cNvPr id="98" name="Google Shape;98;p17"/>
          <p:cNvSpPr txBox="1">
            <a:spLocks noGrp="1"/>
          </p:cNvSpPr>
          <p:nvPr>
            <p:ph type="body" idx="1"/>
          </p:nvPr>
        </p:nvSpPr>
        <p:spPr>
          <a:xfrm>
            <a:off x="196400" y="841475"/>
            <a:ext cx="7812900" cy="976800"/>
          </a:xfrm>
          <a:prstGeom prst="rect">
            <a:avLst/>
          </a:prstGeom>
        </p:spPr>
        <p:txBody>
          <a:bodyPr spcFirstLastPara="1" wrap="square" lIns="91425" tIns="91425" rIns="91425" bIns="91425" anchor="t" anchorCtr="0">
            <a:normAutofit fontScale="25000" lnSpcReduction="20000"/>
          </a:bodyPr>
          <a:lstStyle/>
          <a:p>
            <a:pPr marL="457200" lvl="0" indent="-343144" algn="l" rtl="0">
              <a:lnSpc>
                <a:spcPct val="150000"/>
              </a:lnSpc>
              <a:spcBef>
                <a:spcPts val="0"/>
              </a:spcBef>
              <a:spcAft>
                <a:spcPts val="0"/>
              </a:spcAft>
              <a:buSzPct val="100000"/>
              <a:buChar char="●"/>
            </a:pPr>
            <a:r>
              <a:rPr lang="ru" sz="7215"/>
              <a:t>LRA (Logistic Regression Approach)</a:t>
            </a:r>
            <a:endParaRPr sz="7215"/>
          </a:p>
          <a:p>
            <a:pPr marL="457200" lvl="0" indent="-343144" algn="l" rtl="0">
              <a:lnSpc>
                <a:spcPct val="150000"/>
              </a:lnSpc>
              <a:spcBef>
                <a:spcPts val="0"/>
              </a:spcBef>
              <a:spcAft>
                <a:spcPts val="0"/>
              </a:spcAft>
              <a:buSzPct val="100000"/>
              <a:buChar char="●"/>
            </a:pPr>
            <a:r>
              <a:rPr lang="ru" sz="7215"/>
              <a:t>CNN (Convolutional Neural Network)</a:t>
            </a:r>
            <a:endParaRPr sz="7215"/>
          </a:p>
          <a:p>
            <a:pPr marL="457200" lvl="0" indent="-343144" algn="l" rtl="0">
              <a:lnSpc>
                <a:spcPct val="150000"/>
              </a:lnSpc>
              <a:spcBef>
                <a:spcPts val="0"/>
              </a:spcBef>
              <a:spcAft>
                <a:spcPts val="0"/>
              </a:spcAft>
              <a:buSzPct val="100000"/>
              <a:buChar char="●"/>
            </a:pPr>
            <a:r>
              <a:rPr lang="ru" sz="7215"/>
              <a:t>CNN (Convolutional Neural Network) with ResNet</a:t>
            </a:r>
            <a:endParaRPr sz="7215"/>
          </a:p>
          <a:p>
            <a:pPr marL="0" lvl="0" indent="0" algn="l" rtl="0">
              <a:spcBef>
                <a:spcPts val="1200"/>
              </a:spcBef>
              <a:spcAft>
                <a:spcPts val="0"/>
              </a:spcAft>
              <a:buNone/>
            </a:pPr>
            <a:endParaRPr/>
          </a:p>
          <a:p>
            <a:pPr marL="0" lvl="0" indent="0" algn="l" rtl="0">
              <a:spcBef>
                <a:spcPts val="1200"/>
              </a:spcBef>
              <a:spcAft>
                <a:spcPts val="1200"/>
              </a:spcAft>
              <a:buNone/>
            </a:pPr>
            <a:r>
              <a:rPr lang="ru"/>
              <a:t> </a:t>
            </a:r>
            <a:endParaRPr/>
          </a:p>
        </p:txBody>
      </p:sp>
      <p:pic>
        <p:nvPicPr>
          <p:cNvPr id="99" name="Google Shape;99;p17"/>
          <p:cNvPicPr preferRelativeResize="0"/>
          <p:nvPr/>
        </p:nvPicPr>
        <p:blipFill>
          <a:blip r:embed="rId3">
            <a:alphaModFix/>
          </a:blip>
          <a:stretch>
            <a:fillRect/>
          </a:stretch>
        </p:blipFill>
        <p:spPr>
          <a:xfrm>
            <a:off x="1187950" y="2289300"/>
            <a:ext cx="6667500" cy="247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824075" y="649600"/>
            <a:ext cx="2089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7786"/>
              <a:buFont typeface="Arial"/>
              <a:buNone/>
            </a:pPr>
            <a:r>
              <a:rPr lang="ru" sz="2911"/>
              <a:t>Accuracy</a:t>
            </a:r>
            <a:endParaRPr sz="2911"/>
          </a:p>
          <a:p>
            <a:pPr marL="0" lvl="0" indent="0" algn="l" rtl="0">
              <a:spcBef>
                <a:spcPts val="0"/>
              </a:spcBef>
              <a:spcAft>
                <a:spcPts val="0"/>
              </a:spcAft>
              <a:buNone/>
            </a:pPr>
            <a:endParaRPr/>
          </a:p>
        </p:txBody>
      </p:sp>
      <p:pic>
        <p:nvPicPr>
          <p:cNvPr id="105" name="Google Shape;105;p18"/>
          <p:cNvPicPr preferRelativeResize="0"/>
          <p:nvPr/>
        </p:nvPicPr>
        <p:blipFill rotWithShape="1">
          <a:blip r:embed="rId3">
            <a:alphaModFix/>
          </a:blip>
          <a:srcRect r="2629" b="1390"/>
          <a:stretch/>
        </p:blipFill>
        <p:spPr>
          <a:xfrm>
            <a:off x="370050" y="2232913"/>
            <a:ext cx="4260300" cy="2910575"/>
          </a:xfrm>
          <a:prstGeom prst="rect">
            <a:avLst/>
          </a:prstGeom>
          <a:noFill/>
          <a:ln>
            <a:noFill/>
          </a:ln>
        </p:spPr>
      </p:pic>
      <p:pic>
        <p:nvPicPr>
          <p:cNvPr id="106" name="Google Shape;106;p18"/>
          <p:cNvPicPr preferRelativeResize="0"/>
          <p:nvPr/>
        </p:nvPicPr>
        <p:blipFill rotWithShape="1">
          <a:blip r:embed="rId4">
            <a:alphaModFix/>
          </a:blip>
          <a:srcRect l="1173" r="47578"/>
          <a:stretch/>
        </p:blipFill>
        <p:spPr>
          <a:xfrm>
            <a:off x="3520100" y="0"/>
            <a:ext cx="4032049" cy="2388600"/>
          </a:xfrm>
          <a:prstGeom prst="rect">
            <a:avLst/>
          </a:prstGeom>
          <a:noFill/>
          <a:ln>
            <a:noFill/>
          </a:ln>
        </p:spPr>
      </p:pic>
      <p:sp>
        <p:nvSpPr>
          <p:cNvPr id="107" name="Google Shape;107;p18"/>
          <p:cNvSpPr txBox="1"/>
          <p:nvPr/>
        </p:nvSpPr>
        <p:spPr>
          <a:xfrm>
            <a:off x="8394000" y="2497400"/>
            <a:ext cx="750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t>CNN with ResNet</a:t>
            </a:r>
            <a:endParaRPr sz="2000"/>
          </a:p>
        </p:txBody>
      </p:sp>
      <p:sp>
        <p:nvSpPr>
          <p:cNvPr id="108" name="Google Shape;108;p18"/>
          <p:cNvSpPr txBox="1"/>
          <p:nvPr/>
        </p:nvSpPr>
        <p:spPr>
          <a:xfrm>
            <a:off x="7552150" y="240238"/>
            <a:ext cx="1166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CNN</a:t>
            </a:r>
            <a:endParaRPr sz="2000">
              <a:solidFill>
                <a:schemeClr val="dk1"/>
              </a:solidFill>
            </a:endParaRPr>
          </a:p>
        </p:txBody>
      </p:sp>
      <p:sp>
        <p:nvSpPr>
          <p:cNvPr id="109" name="Google Shape;109;p18"/>
          <p:cNvSpPr txBox="1"/>
          <p:nvPr/>
        </p:nvSpPr>
        <p:spPr>
          <a:xfrm>
            <a:off x="74075" y="2325450"/>
            <a:ext cx="7500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LRA</a:t>
            </a:r>
            <a:endParaRPr sz="2000">
              <a:solidFill>
                <a:schemeClr val="dk1"/>
              </a:solidFill>
            </a:endParaRPr>
          </a:p>
        </p:txBody>
      </p:sp>
      <p:pic>
        <p:nvPicPr>
          <p:cNvPr id="110" name="Google Shape;110;p18"/>
          <p:cNvPicPr preferRelativeResize="0"/>
          <p:nvPr/>
        </p:nvPicPr>
        <p:blipFill>
          <a:blip r:embed="rId5">
            <a:alphaModFix/>
          </a:blip>
          <a:stretch>
            <a:fillRect/>
          </a:stretch>
        </p:blipFill>
        <p:spPr>
          <a:xfrm>
            <a:off x="4783100" y="2388594"/>
            <a:ext cx="3610899" cy="2481250"/>
          </a:xfrm>
          <a:prstGeom prst="rect">
            <a:avLst/>
          </a:prstGeom>
          <a:noFill/>
          <a:ln>
            <a:noFill/>
          </a:ln>
        </p:spPr>
      </p:pic>
      <p:pic>
        <p:nvPicPr>
          <p:cNvPr id="3" name="Picture 2">
            <a:extLst>
              <a:ext uri="{FF2B5EF4-FFF2-40B4-BE49-F238E27FC236}">
                <a16:creationId xmlns:a16="http://schemas.microsoft.com/office/drawing/2014/main" id="{74F9B481-E4D6-47F3-A894-B15B1A6ABAC6}"/>
              </a:ext>
            </a:extLst>
          </p:cNvPr>
          <p:cNvPicPr>
            <a:picLocks noChangeAspect="1"/>
          </p:cNvPicPr>
          <p:nvPr/>
        </p:nvPicPr>
        <p:blipFill>
          <a:blip r:embed="rId6"/>
          <a:stretch>
            <a:fillRect/>
          </a:stretch>
        </p:blipFill>
        <p:spPr>
          <a:xfrm>
            <a:off x="5011352" y="2317845"/>
            <a:ext cx="4032049" cy="278012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660050" y="594950"/>
            <a:ext cx="1326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Loss</a:t>
            </a:r>
            <a:endParaRPr/>
          </a:p>
        </p:txBody>
      </p:sp>
      <p:pic>
        <p:nvPicPr>
          <p:cNvPr id="116" name="Google Shape;116;p19"/>
          <p:cNvPicPr preferRelativeResize="0"/>
          <p:nvPr/>
        </p:nvPicPr>
        <p:blipFill rotWithShape="1">
          <a:blip r:embed="rId3">
            <a:alphaModFix/>
          </a:blip>
          <a:srcRect l="51323" t="3123" r="-691" b="2500"/>
          <a:stretch/>
        </p:blipFill>
        <p:spPr>
          <a:xfrm>
            <a:off x="2506325" y="0"/>
            <a:ext cx="3871701" cy="2320225"/>
          </a:xfrm>
          <a:prstGeom prst="rect">
            <a:avLst/>
          </a:prstGeom>
          <a:noFill/>
          <a:ln>
            <a:noFill/>
          </a:ln>
        </p:spPr>
      </p:pic>
      <p:pic>
        <p:nvPicPr>
          <p:cNvPr id="117" name="Google Shape;117;p19"/>
          <p:cNvPicPr preferRelativeResize="0"/>
          <p:nvPr/>
        </p:nvPicPr>
        <p:blipFill rotWithShape="1">
          <a:blip r:embed="rId4">
            <a:alphaModFix/>
          </a:blip>
          <a:srcRect l="2581" t="1322"/>
          <a:stretch/>
        </p:blipFill>
        <p:spPr>
          <a:xfrm>
            <a:off x="613725" y="2381750"/>
            <a:ext cx="3828950" cy="2761750"/>
          </a:xfrm>
          <a:prstGeom prst="rect">
            <a:avLst/>
          </a:prstGeom>
          <a:noFill/>
          <a:ln>
            <a:noFill/>
          </a:ln>
        </p:spPr>
      </p:pic>
      <p:pic>
        <p:nvPicPr>
          <p:cNvPr id="118" name="Google Shape;118;p19"/>
          <p:cNvPicPr preferRelativeResize="0"/>
          <p:nvPr/>
        </p:nvPicPr>
        <p:blipFill rotWithShape="1">
          <a:blip r:embed="rId5">
            <a:alphaModFix/>
          </a:blip>
          <a:srcRect l="862"/>
          <a:stretch/>
        </p:blipFill>
        <p:spPr>
          <a:xfrm>
            <a:off x="4303925" y="2320225"/>
            <a:ext cx="3930350" cy="2847925"/>
          </a:xfrm>
          <a:prstGeom prst="rect">
            <a:avLst/>
          </a:prstGeom>
          <a:noFill/>
          <a:ln>
            <a:noFill/>
          </a:ln>
        </p:spPr>
      </p:pic>
      <p:sp>
        <p:nvSpPr>
          <p:cNvPr id="119" name="Google Shape;119;p19"/>
          <p:cNvSpPr txBox="1"/>
          <p:nvPr/>
        </p:nvSpPr>
        <p:spPr>
          <a:xfrm>
            <a:off x="6417000" y="249725"/>
            <a:ext cx="7908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CNN</a:t>
            </a:r>
            <a:endParaRPr sz="2000">
              <a:solidFill>
                <a:schemeClr val="dk1"/>
              </a:solidFill>
            </a:endParaRPr>
          </a:p>
        </p:txBody>
      </p:sp>
      <p:sp>
        <p:nvSpPr>
          <p:cNvPr id="120" name="Google Shape;120;p19"/>
          <p:cNvSpPr txBox="1"/>
          <p:nvPr/>
        </p:nvSpPr>
        <p:spPr>
          <a:xfrm>
            <a:off x="76875" y="2571750"/>
            <a:ext cx="7500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LRA</a:t>
            </a:r>
            <a:endParaRPr sz="2000">
              <a:solidFill>
                <a:schemeClr val="dk1"/>
              </a:solidFill>
            </a:endParaRPr>
          </a:p>
        </p:txBody>
      </p:sp>
      <p:sp>
        <p:nvSpPr>
          <p:cNvPr id="121" name="Google Shape;121;p19"/>
          <p:cNvSpPr txBox="1"/>
          <p:nvPr/>
        </p:nvSpPr>
        <p:spPr>
          <a:xfrm>
            <a:off x="8166075" y="2468250"/>
            <a:ext cx="750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t>CNN with ResNet</a:t>
            </a:r>
            <a:endParaRPr sz="2000"/>
          </a:p>
        </p:txBody>
      </p:sp>
      <p:pic>
        <p:nvPicPr>
          <p:cNvPr id="3" name="Picture 2">
            <a:extLst>
              <a:ext uri="{FF2B5EF4-FFF2-40B4-BE49-F238E27FC236}">
                <a16:creationId xmlns:a16="http://schemas.microsoft.com/office/drawing/2014/main" id="{F451F8D3-3A74-47F2-9F9B-2BE66B4E11B4}"/>
              </a:ext>
            </a:extLst>
          </p:cNvPr>
          <p:cNvPicPr>
            <a:picLocks noChangeAspect="1"/>
          </p:cNvPicPr>
          <p:nvPr/>
        </p:nvPicPr>
        <p:blipFill>
          <a:blip r:embed="rId6"/>
          <a:stretch>
            <a:fillRect/>
          </a:stretch>
        </p:blipFill>
        <p:spPr>
          <a:xfrm>
            <a:off x="4343889" y="2357100"/>
            <a:ext cx="3920972" cy="27735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203525" y="560450"/>
            <a:ext cx="2598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ru"/>
              <a:t>Confusion Matrix</a:t>
            </a:r>
            <a:endParaRPr/>
          </a:p>
          <a:p>
            <a:pPr marL="0" lvl="0" indent="0" algn="l" rtl="0">
              <a:spcBef>
                <a:spcPts val="0"/>
              </a:spcBef>
              <a:spcAft>
                <a:spcPts val="0"/>
              </a:spcAft>
              <a:buNone/>
            </a:pPr>
            <a:endParaRPr/>
          </a:p>
        </p:txBody>
      </p:sp>
      <p:pic>
        <p:nvPicPr>
          <p:cNvPr id="127" name="Google Shape;127;p20"/>
          <p:cNvPicPr preferRelativeResize="0"/>
          <p:nvPr/>
        </p:nvPicPr>
        <p:blipFill rotWithShape="1">
          <a:blip r:embed="rId3">
            <a:alphaModFix/>
          </a:blip>
          <a:srcRect l="2723" r="12155"/>
          <a:stretch/>
        </p:blipFill>
        <p:spPr>
          <a:xfrm>
            <a:off x="3216925" y="0"/>
            <a:ext cx="2598300" cy="2549675"/>
          </a:xfrm>
          <a:prstGeom prst="rect">
            <a:avLst/>
          </a:prstGeom>
          <a:noFill/>
          <a:ln>
            <a:noFill/>
          </a:ln>
        </p:spPr>
      </p:pic>
      <p:pic>
        <p:nvPicPr>
          <p:cNvPr id="128" name="Google Shape;128;p20"/>
          <p:cNvPicPr preferRelativeResize="0"/>
          <p:nvPr/>
        </p:nvPicPr>
        <p:blipFill rotWithShape="1">
          <a:blip r:embed="rId4">
            <a:alphaModFix/>
          </a:blip>
          <a:srcRect t="1951" r="13897"/>
          <a:stretch/>
        </p:blipFill>
        <p:spPr>
          <a:xfrm>
            <a:off x="2812453" y="0"/>
            <a:ext cx="3022448" cy="3170850"/>
          </a:xfrm>
          <a:prstGeom prst="rect">
            <a:avLst/>
          </a:prstGeom>
          <a:noFill/>
          <a:ln>
            <a:noFill/>
          </a:ln>
        </p:spPr>
      </p:pic>
      <p:pic>
        <p:nvPicPr>
          <p:cNvPr id="129" name="Google Shape;129;p20"/>
          <p:cNvPicPr preferRelativeResize="0"/>
          <p:nvPr/>
        </p:nvPicPr>
        <p:blipFill rotWithShape="1">
          <a:blip r:embed="rId5">
            <a:alphaModFix/>
          </a:blip>
          <a:srcRect r="14280"/>
          <a:stretch/>
        </p:blipFill>
        <p:spPr>
          <a:xfrm>
            <a:off x="0" y="1972650"/>
            <a:ext cx="2960913" cy="3170851"/>
          </a:xfrm>
          <a:prstGeom prst="rect">
            <a:avLst/>
          </a:prstGeom>
          <a:noFill/>
          <a:ln>
            <a:noFill/>
          </a:ln>
        </p:spPr>
      </p:pic>
      <p:sp>
        <p:nvSpPr>
          <p:cNvPr id="130" name="Google Shape;130;p20"/>
          <p:cNvSpPr txBox="1"/>
          <p:nvPr/>
        </p:nvSpPr>
        <p:spPr>
          <a:xfrm>
            <a:off x="6310850" y="308188"/>
            <a:ext cx="11667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CNN</a:t>
            </a:r>
            <a:endParaRPr sz="2000">
              <a:solidFill>
                <a:schemeClr val="dk1"/>
              </a:solidFill>
            </a:endParaRPr>
          </a:p>
        </p:txBody>
      </p:sp>
      <p:sp>
        <p:nvSpPr>
          <p:cNvPr id="131" name="Google Shape;131;p20"/>
          <p:cNvSpPr txBox="1"/>
          <p:nvPr/>
        </p:nvSpPr>
        <p:spPr>
          <a:xfrm>
            <a:off x="164625" y="1666225"/>
            <a:ext cx="750000" cy="492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ru" sz="2000">
                <a:solidFill>
                  <a:schemeClr val="dk1"/>
                </a:solidFill>
              </a:rPr>
              <a:t>LRA</a:t>
            </a:r>
            <a:endParaRPr sz="2000">
              <a:solidFill>
                <a:schemeClr val="dk1"/>
              </a:solidFill>
            </a:endParaRPr>
          </a:p>
        </p:txBody>
      </p:sp>
      <p:sp>
        <p:nvSpPr>
          <p:cNvPr id="132" name="Google Shape;132;p20"/>
          <p:cNvSpPr txBox="1"/>
          <p:nvPr/>
        </p:nvSpPr>
        <p:spPr>
          <a:xfrm>
            <a:off x="4812375" y="3344975"/>
            <a:ext cx="7500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ru" sz="2000"/>
              <a:t>CNN with ResNet</a:t>
            </a:r>
            <a:endParaRPr sz="2000"/>
          </a:p>
        </p:txBody>
      </p:sp>
      <p:pic>
        <p:nvPicPr>
          <p:cNvPr id="133" name="Google Shape;133;p20"/>
          <p:cNvPicPr preferRelativeResize="0"/>
          <p:nvPr/>
        </p:nvPicPr>
        <p:blipFill>
          <a:blip r:embed="rId6">
            <a:alphaModFix/>
          </a:blip>
          <a:stretch>
            <a:fillRect/>
          </a:stretch>
        </p:blipFill>
        <p:spPr>
          <a:xfrm>
            <a:off x="5834900" y="1856639"/>
            <a:ext cx="3309100" cy="328071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607125" y="995375"/>
            <a:ext cx="2280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ru"/>
              <a:t>Output</a:t>
            </a:r>
            <a:endParaRPr/>
          </a:p>
        </p:txBody>
      </p:sp>
      <p:pic>
        <p:nvPicPr>
          <p:cNvPr id="139" name="Google Shape;139;p21"/>
          <p:cNvPicPr preferRelativeResize="0"/>
          <p:nvPr/>
        </p:nvPicPr>
        <p:blipFill rotWithShape="1">
          <a:blip r:embed="rId3">
            <a:alphaModFix/>
          </a:blip>
          <a:srcRect r="43905"/>
          <a:stretch/>
        </p:blipFill>
        <p:spPr>
          <a:xfrm>
            <a:off x="155850" y="2910600"/>
            <a:ext cx="4954399" cy="1998175"/>
          </a:xfrm>
          <a:prstGeom prst="rect">
            <a:avLst/>
          </a:prstGeom>
          <a:noFill/>
          <a:ln>
            <a:noFill/>
          </a:ln>
        </p:spPr>
      </p:pic>
      <p:pic>
        <p:nvPicPr>
          <p:cNvPr id="140" name="Google Shape;140;p21"/>
          <p:cNvPicPr preferRelativeResize="0"/>
          <p:nvPr/>
        </p:nvPicPr>
        <p:blipFill>
          <a:blip r:embed="rId4">
            <a:alphaModFix/>
          </a:blip>
          <a:stretch>
            <a:fillRect/>
          </a:stretch>
        </p:blipFill>
        <p:spPr>
          <a:xfrm>
            <a:off x="5702525" y="92592"/>
            <a:ext cx="1537575" cy="1422570"/>
          </a:xfrm>
          <a:prstGeom prst="rect">
            <a:avLst/>
          </a:prstGeom>
          <a:noFill/>
          <a:ln>
            <a:noFill/>
          </a:ln>
        </p:spPr>
      </p:pic>
      <p:pic>
        <p:nvPicPr>
          <p:cNvPr id="141" name="Google Shape;141;p21"/>
          <p:cNvPicPr preferRelativeResize="0"/>
          <p:nvPr/>
        </p:nvPicPr>
        <p:blipFill>
          <a:blip r:embed="rId5">
            <a:alphaModFix/>
          </a:blip>
          <a:stretch>
            <a:fillRect/>
          </a:stretch>
        </p:blipFill>
        <p:spPr>
          <a:xfrm>
            <a:off x="6729812" y="1589127"/>
            <a:ext cx="1323213" cy="1300400"/>
          </a:xfrm>
          <a:prstGeom prst="rect">
            <a:avLst/>
          </a:prstGeom>
          <a:noFill/>
          <a:ln>
            <a:noFill/>
          </a:ln>
        </p:spPr>
      </p:pic>
      <p:pic>
        <p:nvPicPr>
          <p:cNvPr id="142" name="Google Shape;142;p21"/>
          <p:cNvPicPr preferRelativeResize="0"/>
          <p:nvPr/>
        </p:nvPicPr>
        <p:blipFill>
          <a:blip r:embed="rId6">
            <a:alphaModFix/>
          </a:blip>
          <a:stretch>
            <a:fillRect/>
          </a:stretch>
        </p:blipFill>
        <p:spPr>
          <a:xfrm>
            <a:off x="3787025" y="112051"/>
            <a:ext cx="1323225" cy="1383662"/>
          </a:xfrm>
          <a:prstGeom prst="rect">
            <a:avLst/>
          </a:prstGeom>
          <a:noFill/>
          <a:ln>
            <a:noFill/>
          </a:ln>
        </p:spPr>
      </p:pic>
      <p:pic>
        <p:nvPicPr>
          <p:cNvPr id="143" name="Google Shape;143;p21"/>
          <p:cNvPicPr preferRelativeResize="0"/>
          <p:nvPr/>
        </p:nvPicPr>
        <p:blipFill>
          <a:blip r:embed="rId7">
            <a:alphaModFix/>
          </a:blip>
          <a:stretch>
            <a:fillRect/>
          </a:stretch>
        </p:blipFill>
        <p:spPr>
          <a:xfrm>
            <a:off x="4845025" y="1542821"/>
            <a:ext cx="1323225" cy="1340117"/>
          </a:xfrm>
          <a:prstGeom prst="rect">
            <a:avLst/>
          </a:prstGeom>
          <a:noFill/>
          <a:ln>
            <a:noFill/>
          </a:ln>
        </p:spPr>
      </p:pic>
      <p:pic>
        <p:nvPicPr>
          <p:cNvPr id="144" name="Google Shape;144;p21"/>
          <p:cNvPicPr preferRelativeResize="0"/>
          <p:nvPr/>
        </p:nvPicPr>
        <p:blipFill>
          <a:blip r:embed="rId8">
            <a:alphaModFix/>
          </a:blip>
          <a:stretch>
            <a:fillRect/>
          </a:stretch>
        </p:blipFill>
        <p:spPr>
          <a:xfrm>
            <a:off x="2561275" y="1508200"/>
            <a:ext cx="1323225" cy="1409388"/>
          </a:xfrm>
          <a:prstGeom prst="rect">
            <a:avLst/>
          </a:prstGeom>
          <a:noFill/>
          <a:ln>
            <a:noFill/>
          </a:ln>
        </p:spPr>
      </p:pic>
      <p:pic>
        <p:nvPicPr>
          <p:cNvPr id="145" name="Google Shape;145;p21"/>
          <p:cNvPicPr preferRelativeResize="0"/>
          <p:nvPr/>
        </p:nvPicPr>
        <p:blipFill>
          <a:blip r:embed="rId9">
            <a:alphaModFix/>
          </a:blip>
          <a:stretch>
            <a:fillRect/>
          </a:stretch>
        </p:blipFill>
        <p:spPr>
          <a:xfrm>
            <a:off x="7606426" y="100639"/>
            <a:ext cx="1537580" cy="1467400"/>
          </a:xfrm>
          <a:prstGeom prst="rect">
            <a:avLst/>
          </a:prstGeom>
          <a:noFill/>
          <a:ln>
            <a:noFill/>
          </a:ln>
        </p:spPr>
      </p:pic>
      <p:pic>
        <p:nvPicPr>
          <p:cNvPr id="146" name="Google Shape;146;p21"/>
          <p:cNvPicPr preferRelativeResize="0"/>
          <p:nvPr/>
        </p:nvPicPr>
        <p:blipFill rotWithShape="1">
          <a:blip r:embed="rId10">
            <a:alphaModFix/>
          </a:blip>
          <a:srcRect r="32628"/>
          <a:stretch/>
        </p:blipFill>
        <p:spPr>
          <a:xfrm>
            <a:off x="5217400" y="3181375"/>
            <a:ext cx="4033750" cy="17987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58</TotalTime>
  <Words>578</Words>
  <Application>Microsoft Office PowerPoint</Application>
  <PresentationFormat>On-screen Show (16:9)</PresentationFormat>
  <Paragraphs>81</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Rokkitt</vt:lpstr>
      <vt:lpstr>Merriweather</vt:lpstr>
      <vt:lpstr>Courier New</vt:lpstr>
      <vt:lpstr>Simple Light</vt:lpstr>
      <vt:lpstr>Facial Emotion Recognition Research</vt:lpstr>
      <vt:lpstr>Problem</vt:lpstr>
      <vt:lpstr>What has been done before us?</vt:lpstr>
      <vt:lpstr>Dataset. FER2013 </vt:lpstr>
      <vt:lpstr>Algorithms</vt:lpstr>
      <vt:lpstr>Accuracy </vt:lpstr>
      <vt:lpstr>Loss</vt:lpstr>
      <vt:lpstr>Confusion Matrix </vt:lpstr>
      <vt:lpstr>Output</vt:lpstr>
      <vt:lpstr>Conclusion</vt:lpstr>
      <vt:lpstr>Improvements</vt:lpstr>
      <vt:lpstr>Thank you for your attention!</vt:lpstr>
      <vt:lpstr>Link to our code: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Facial Emotion Recognition Research</dc:title>
  <cp:lastModifiedBy>Каиржанова Анель</cp:lastModifiedBy>
  <cp:revision>5</cp:revision>
  <dcterms:modified xsi:type="dcterms:W3CDTF">2021-05-20T07:05:10Z</dcterms:modified>
</cp:coreProperties>
</file>